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87"/>
  </p:notesMasterIdLst>
  <p:sldIdLst>
    <p:sldId id="256" r:id="rId2"/>
    <p:sldId id="258" r:id="rId3"/>
    <p:sldId id="259" r:id="rId4"/>
    <p:sldId id="260" r:id="rId5"/>
    <p:sldId id="261" r:id="rId6"/>
    <p:sldId id="323" r:id="rId7"/>
    <p:sldId id="324" r:id="rId8"/>
    <p:sldId id="325" r:id="rId9"/>
    <p:sldId id="326" r:id="rId10"/>
    <p:sldId id="327" r:id="rId11"/>
    <p:sldId id="328" r:id="rId12"/>
    <p:sldId id="263" r:id="rId13"/>
    <p:sldId id="306" r:id="rId14"/>
    <p:sldId id="309" r:id="rId15"/>
    <p:sldId id="311" r:id="rId16"/>
    <p:sldId id="308" r:id="rId17"/>
    <p:sldId id="310" r:id="rId18"/>
    <p:sldId id="305" r:id="rId19"/>
    <p:sldId id="312" r:id="rId20"/>
    <p:sldId id="329" r:id="rId21"/>
    <p:sldId id="371" r:id="rId22"/>
    <p:sldId id="330" r:id="rId23"/>
    <p:sldId id="331" r:id="rId24"/>
    <p:sldId id="332" r:id="rId25"/>
    <p:sldId id="333" r:id="rId26"/>
    <p:sldId id="334" r:id="rId27"/>
    <p:sldId id="335" r:id="rId28"/>
    <p:sldId id="372" r:id="rId29"/>
    <p:sldId id="336" r:id="rId30"/>
    <p:sldId id="337" r:id="rId31"/>
    <p:sldId id="338" r:id="rId32"/>
    <p:sldId id="307" r:id="rId33"/>
    <p:sldId id="339" r:id="rId34"/>
    <p:sldId id="373" r:id="rId35"/>
    <p:sldId id="257" r:id="rId36"/>
    <p:sldId id="340" r:id="rId37"/>
    <p:sldId id="374" r:id="rId38"/>
    <p:sldId id="341" r:id="rId39"/>
    <p:sldId id="342" r:id="rId40"/>
    <p:sldId id="375" r:id="rId41"/>
    <p:sldId id="343" r:id="rId42"/>
    <p:sldId id="262" r:id="rId43"/>
    <p:sldId id="376" r:id="rId44"/>
    <p:sldId id="344" r:id="rId45"/>
    <p:sldId id="345" r:id="rId46"/>
    <p:sldId id="377" r:id="rId47"/>
    <p:sldId id="346" r:id="rId48"/>
    <p:sldId id="347" r:id="rId49"/>
    <p:sldId id="348" r:id="rId50"/>
    <p:sldId id="349" r:id="rId51"/>
    <p:sldId id="350" r:id="rId52"/>
    <p:sldId id="351" r:id="rId53"/>
    <p:sldId id="352" r:id="rId54"/>
    <p:sldId id="354" r:id="rId55"/>
    <p:sldId id="355" r:id="rId56"/>
    <p:sldId id="356" r:id="rId57"/>
    <p:sldId id="303" r:id="rId58"/>
    <p:sldId id="313" r:id="rId59"/>
    <p:sldId id="315" r:id="rId60"/>
    <p:sldId id="314" r:id="rId61"/>
    <p:sldId id="316" r:id="rId62"/>
    <p:sldId id="317" r:id="rId63"/>
    <p:sldId id="318" r:id="rId64"/>
    <p:sldId id="319" r:id="rId65"/>
    <p:sldId id="320" r:id="rId66"/>
    <p:sldId id="321" r:id="rId67"/>
    <p:sldId id="322" r:id="rId68"/>
    <p:sldId id="299" r:id="rId69"/>
    <p:sldId id="378" r:id="rId70"/>
    <p:sldId id="357" r:id="rId71"/>
    <p:sldId id="358" r:id="rId72"/>
    <p:sldId id="359" r:id="rId73"/>
    <p:sldId id="360" r:id="rId74"/>
    <p:sldId id="361" r:id="rId75"/>
    <p:sldId id="362" r:id="rId76"/>
    <p:sldId id="363" r:id="rId77"/>
    <p:sldId id="379" r:id="rId78"/>
    <p:sldId id="364" r:id="rId79"/>
    <p:sldId id="365" r:id="rId80"/>
    <p:sldId id="366" r:id="rId81"/>
    <p:sldId id="367" r:id="rId82"/>
    <p:sldId id="368" r:id="rId83"/>
    <p:sldId id="369" r:id="rId84"/>
    <p:sldId id="381" r:id="rId85"/>
    <p:sldId id="370" r:id="rId86"/>
  </p:sldIdLst>
  <p:sldSz cx="9144000" cy="5143500" type="screen16x9"/>
  <p:notesSz cx="6858000" cy="9144000"/>
  <p:embeddedFontLst>
    <p:embeddedFont>
      <p:font typeface="Advent Pro SemiBold" panose="020B0604020202020204" charset="0"/>
      <p:regular r:id="rId88"/>
      <p:bold r:id="rId89"/>
    </p:embeddedFont>
    <p:embeddedFont>
      <p:font typeface="Cambria Math" panose="02040503050406030204" pitchFamily="18" charset="0"/>
      <p:regular r:id="rId90"/>
    </p:embeddedFont>
    <p:embeddedFont>
      <p:font typeface="Consolas" panose="020B0609020204030204" pitchFamily="49" charset="0"/>
      <p:regular r:id="rId91"/>
      <p:bold r:id="rId92"/>
      <p:italic r:id="rId93"/>
      <p:boldItalic r:id="rId94"/>
    </p:embeddedFont>
    <p:embeddedFont>
      <p:font typeface="Fira Sans Condensed Medium" panose="020B0603050000020004" pitchFamily="34" charset="0"/>
      <p:regular r:id="rId95"/>
      <p:bold r:id="rId96"/>
      <p:italic r:id="rId97"/>
      <p:boldItalic r:id="rId98"/>
    </p:embeddedFont>
    <p:embeddedFont>
      <p:font typeface="Fira Sans Extra Condensed Medium" panose="020B0604020202020204" charset="0"/>
      <p:regular r:id="rId99"/>
      <p:bold r:id="rId100"/>
      <p:italic r:id="rId101"/>
      <p:boldItalic r:id="rId102"/>
    </p:embeddedFont>
    <p:embeddedFont>
      <p:font typeface="Maven Pro" panose="020B0604020202020204" charset="0"/>
      <p:regular r:id="rId103"/>
      <p:bold r:id="rId104"/>
    </p:embeddedFont>
    <p:embeddedFont>
      <p:font typeface="Share Tech" panose="020B0604020202020204" charset="0"/>
      <p:regular r:id="rId105"/>
    </p:embeddedFont>
    <p:embeddedFont>
      <p:font typeface="Vivaldi" panose="03020602050506090804" pitchFamily="66" charset="0"/>
      <p: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ACC"/>
    <a:srgbClr val="E898AC"/>
    <a:srgbClr val="FF9973"/>
    <a:srgbClr val="C00000"/>
    <a:srgbClr val="A0DF7D"/>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0B4462-F105-4BCB-A5D0-649B0BBF64A9}">
  <a:tblStyle styleId="{DC0B4462-F105-4BCB-A5D0-649B0BBF64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6" autoAdjust="0"/>
    <p:restoredTop sz="94660"/>
  </p:normalViewPr>
  <p:slideViewPr>
    <p:cSldViewPr snapToGrid="0">
      <p:cViewPr varScale="1">
        <p:scale>
          <a:sx n="90" d="100"/>
          <a:sy n="90" d="100"/>
        </p:scale>
        <p:origin x="3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ah 194233" userId="25b46aee-ad77-4dbf-85b9-f47433b1d940" providerId="ADAL" clId="{C3CC180F-FAE9-43D7-9F6C-01CF22CCBD41}"/>
    <pc:docChg chg="undo redo custSel addSld modSld">
      <pc:chgData name="Farah 194233" userId="25b46aee-ad77-4dbf-85b9-f47433b1d940" providerId="ADAL" clId="{C3CC180F-FAE9-43D7-9F6C-01CF22CCBD41}" dt="2022-05-07T08:13:21.579" v="2053" actId="478"/>
      <pc:docMkLst>
        <pc:docMk/>
      </pc:docMkLst>
      <pc:sldChg chg="modSp mod">
        <pc:chgData name="Farah 194233" userId="25b46aee-ad77-4dbf-85b9-f47433b1d940" providerId="ADAL" clId="{C3CC180F-FAE9-43D7-9F6C-01CF22CCBD41}" dt="2022-05-06T00:42:16.755" v="11" actId="20577"/>
        <pc:sldMkLst>
          <pc:docMk/>
          <pc:sldMk cId="0" sldId="257"/>
        </pc:sldMkLst>
        <pc:spChg chg="mod">
          <ac:chgData name="Farah 194233" userId="25b46aee-ad77-4dbf-85b9-f47433b1d940" providerId="ADAL" clId="{C3CC180F-FAE9-43D7-9F6C-01CF22CCBD41}" dt="2022-05-06T00:42:16.755" v="11" actId="20577"/>
          <ac:spMkLst>
            <pc:docMk/>
            <pc:sldMk cId="0" sldId="257"/>
            <ac:spMk id="466" creationId="{00000000-0000-0000-0000-000000000000}"/>
          </ac:spMkLst>
        </pc:spChg>
      </pc:sldChg>
      <pc:sldChg chg="modSp mod">
        <pc:chgData name="Farah 194233" userId="25b46aee-ad77-4dbf-85b9-f47433b1d940" providerId="ADAL" clId="{C3CC180F-FAE9-43D7-9F6C-01CF22CCBD41}" dt="2022-05-06T01:11:29.541" v="312" actId="20577"/>
        <pc:sldMkLst>
          <pc:docMk/>
          <pc:sldMk cId="0" sldId="258"/>
        </pc:sldMkLst>
        <pc:spChg chg="mod">
          <ac:chgData name="Farah 194233" userId="25b46aee-ad77-4dbf-85b9-f47433b1d940" providerId="ADAL" clId="{C3CC180F-FAE9-43D7-9F6C-01CF22CCBD41}" dt="2022-05-06T01:10:59.930" v="248" actId="20577"/>
          <ac:spMkLst>
            <pc:docMk/>
            <pc:sldMk cId="0" sldId="258"/>
            <ac:spMk id="471" creationId="{00000000-0000-0000-0000-000000000000}"/>
          </ac:spMkLst>
        </pc:spChg>
        <pc:spChg chg="mod">
          <ac:chgData name="Farah 194233" userId="25b46aee-ad77-4dbf-85b9-f47433b1d940" providerId="ADAL" clId="{C3CC180F-FAE9-43D7-9F6C-01CF22CCBD41}" dt="2022-05-06T01:11:29.541" v="312" actId="20577"/>
          <ac:spMkLst>
            <pc:docMk/>
            <pc:sldMk cId="0" sldId="258"/>
            <ac:spMk id="472" creationId="{00000000-0000-0000-0000-000000000000}"/>
          </ac:spMkLst>
        </pc:spChg>
        <pc:spChg chg="mod">
          <ac:chgData name="Farah 194233" userId="25b46aee-ad77-4dbf-85b9-f47433b1d940" providerId="ADAL" clId="{C3CC180F-FAE9-43D7-9F6C-01CF22CCBD41}" dt="2022-05-06T01:09:56.603" v="98" actId="20577"/>
          <ac:spMkLst>
            <pc:docMk/>
            <pc:sldMk cId="0" sldId="258"/>
            <ac:spMk id="473" creationId="{00000000-0000-0000-0000-000000000000}"/>
          </ac:spMkLst>
        </pc:spChg>
        <pc:spChg chg="mod">
          <ac:chgData name="Farah 194233" userId="25b46aee-ad77-4dbf-85b9-f47433b1d940" providerId="ADAL" clId="{C3CC180F-FAE9-43D7-9F6C-01CF22CCBD41}" dt="2022-05-06T01:09:43.359" v="81" actId="20577"/>
          <ac:spMkLst>
            <pc:docMk/>
            <pc:sldMk cId="0" sldId="258"/>
            <ac:spMk id="474" creationId="{00000000-0000-0000-0000-000000000000}"/>
          </ac:spMkLst>
        </pc:spChg>
        <pc:spChg chg="mod">
          <ac:chgData name="Farah 194233" userId="25b46aee-ad77-4dbf-85b9-f47433b1d940" providerId="ADAL" clId="{C3CC180F-FAE9-43D7-9F6C-01CF22CCBD41}" dt="2022-05-06T01:10:17.351" v="140" actId="20577"/>
          <ac:spMkLst>
            <pc:docMk/>
            <pc:sldMk cId="0" sldId="258"/>
            <ac:spMk id="475" creationId="{00000000-0000-0000-0000-000000000000}"/>
          </ac:spMkLst>
        </pc:spChg>
        <pc:spChg chg="mod">
          <ac:chgData name="Farah 194233" userId="25b46aee-ad77-4dbf-85b9-f47433b1d940" providerId="ADAL" clId="{C3CC180F-FAE9-43D7-9F6C-01CF22CCBD41}" dt="2022-05-06T01:10:39.986" v="212" actId="20577"/>
          <ac:spMkLst>
            <pc:docMk/>
            <pc:sldMk cId="0" sldId="258"/>
            <ac:spMk id="477" creationId="{00000000-0000-0000-0000-000000000000}"/>
          </ac:spMkLst>
        </pc:spChg>
      </pc:sldChg>
      <pc:sldChg chg="addSp delSp modSp mod">
        <pc:chgData name="Farah 194233" userId="25b46aee-ad77-4dbf-85b9-f47433b1d940" providerId="ADAL" clId="{C3CC180F-FAE9-43D7-9F6C-01CF22CCBD41}" dt="2022-05-06T01:33:16.256" v="826" actId="14100"/>
        <pc:sldMkLst>
          <pc:docMk/>
          <pc:sldMk cId="0" sldId="259"/>
        </pc:sldMkLst>
        <pc:spChg chg="mod">
          <ac:chgData name="Farah 194233" userId="25b46aee-ad77-4dbf-85b9-f47433b1d940" providerId="ADAL" clId="{C3CC180F-FAE9-43D7-9F6C-01CF22CCBD41}" dt="2022-05-06T01:27:33.593" v="680" actId="208"/>
          <ac:spMkLst>
            <pc:docMk/>
            <pc:sldMk cId="0" sldId="259"/>
            <ac:spMk id="64" creationId="{6F913ABF-E499-A8FE-270F-7F6A545DA381}"/>
          </ac:spMkLst>
        </pc:spChg>
        <pc:spChg chg="mod">
          <ac:chgData name="Farah 194233" userId="25b46aee-ad77-4dbf-85b9-f47433b1d940" providerId="ADAL" clId="{C3CC180F-FAE9-43D7-9F6C-01CF22CCBD41}" dt="2022-05-06T01:27:33.593" v="680" actId="208"/>
          <ac:spMkLst>
            <pc:docMk/>
            <pc:sldMk cId="0" sldId="259"/>
            <ac:spMk id="65" creationId="{7358D612-BB22-8A70-34DF-6AB7F354225F}"/>
          </ac:spMkLst>
        </pc:spChg>
        <pc:spChg chg="mod">
          <ac:chgData name="Farah 194233" userId="25b46aee-ad77-4dbf-85b9-f47433b1d940" providerId="ADAL" clId="{C3CC180F-FAE9-43D7-9F6C-01CF22CCBD41}" dt="2022-05-06T01:33:16.256" v="826" actId="14100"/>
          <ac:spMkLst>
            <pc:docMk/>
            <pc:sldMk cId="0" sldId="259"/>
            <ac:spMk id="506" creationId="{00000000-0000-0000-0000-000000000000}"/>
          </ac:spMkLst>
        </pc:spChg>
        <pc:spChg chg="mod">
          <ac:chgData name="Farah 194233" userId="25b46aee-ad77-4dbf-85b9-f47433b1d940" providerId="ADAL" clId="{C3CC180F-FAE9-43D7-9F6C-01CF22CCBD41}" dt="2022-05-06T01:26:17.851" v="669" actId="20577"/>
          <ac:spMkLst>
            <pc:docMk/>
            <pc:sldMk cId="0" sldId="259"/>
            <ac:spMk id="507" creationId="{00000000-0000-0000-0000-000000000000}"/>
          </ac:spMkLst>
        </pc:spChg>
        <pc:grpChg chg="add mod">
          <ac:chgData name="Farah 194233" userId="25b46aee-ad77-4dbf-85b9-f47433b1d940" providerId="ADAL" clId="{C3CC180F-FAE9-43D7-9F6C-01CF22CCBD41}" dt="2022-05-06T01:27:32.100" v="679" actId="207"/>
          <ac:grpSpMkLst>
            <pc:docMk/>
            <pc:sldMk cId="0" sldId="259"/>
            <ac:grpSpMk id="63" creationId="{6799D66A-8FAE-AB01-6D35-6B87087D3B1B}"/>
          </ac:grpSpMkLst>
        </pc:grpChg>
        <pc:grpChg chg="del">
          <ac:chgData name="Farah 194233" userId="25b46aee-ad77-4dbf-85b9-f47433b1d940" providerId="ADAL" clId="{C3CC180F-FAE9-43D7-9F6C-01CF22CCBD41}" dt="2022-05-06T01:27:00.868" v="670" actId="478"/>
          <ac:grpSpMkLst>
            <pc:docMk/>
            <pc:sldMk cId="0" sldId="259"/>
            <ac:grpSpMk id="534" creationId="{00000000-0000-0000-0000-000000000000}"/>
          </ac:grpSpMkLst>
        </pc:grpChg>
      </pc:sldChg>
      <pc:sldChg chg="addSp delSp modSp mod">
        <pc:chgData name="Farah 194233" userId="25b46aee-ad77-4dbf-85b9-f47433b1d940" providerId="ADAL" clId="{C3CC180F-FAE9-43D7-9F6C-01CF22CCBD41}" dt="2022-05-07T08:12:16.713" v="2035" actId="20577"/>
        <pc:sldMkLst>
          <pc:docMk/>
          <pc:sldMk cId="0" sldId="260"/>
        </pc:sldMkLst>
        <pc:spChg chg="add del mod">
          <ac:chgData name="Farah 194233" userId="25b46aee-ad77-4dbf-85b9-f47433b1d940" providerId="ADAL" clId="{C3CC180F-FAE9-43D7-9F6C-01CF22CCBD41}" dt="2022-05-06T01:36:21.294" v="857" actId="478"/>
          <ac:spMkLst>
            <pc:docMk/>
            <pc:sldMk cId="0" sldId="260"/>
            <ac:spMk id="3" creationId="{8F4D79D6-0B98-298D-91EB-D77D8BE4F302}"/>
          </ac:spMkLst>
        </pc:spChg>
        <pc:spChg chg="add del mod">
          <ac:chgData name="Farah 194233" userId="25b46aee-ad77-4dbf-85b9-f47433b1d940" providerId="ADAL" clId="{C3CC180F-FAE9-43D7-9F6C-01CF22CCBD41}" dt="2022-05-06T01:36:21.294" v="857" actId="478"/>
          <ac:spMkLst>
            <pc:docMk/>
            <pc:sldMk cId="0" sldId="260"/>
            <ac:spMk id="5" creationId="{692CC353-CF35-734A-08C4-34A0E355F407}"/>
          </ac:spMkLst>
        </pc:spChg>
        <pc:spChg chg="add del mod">
          <ac:chgData name="Farah 194233" userId="25b46aee-ad77-4dbf-85b9-f47433b1d940" providerId="ADAL" clId="{C3CC180F-FAE9-43D7-9F6C-01CF22CCBD41}" dt="2022-05-06T01:36:24.156" v="858" actId="478"/>
          <ac:spMkLst>
            <pc:docMk/>
            <pc:sldMk cId="0" sldId="260"/>
            <ac:spMk id="7" creationId="{0E22682B-FBA4-2BA0-1624-DF1D6A3AA49F}"/>
          </ac:spMkLst>
        </pc:spChg>
        <pc:spChg chg="add mod">
          <ac:chgData name="Farah 194233" userId="25b46aee-ad77-4dbf-85b9-f47433b1d940" providerId="ADAL" clId="{C3CC180F-FAE9-43D7-9F6C-01CF22CCBD41}" dt="2022-05-07T08:12:16.713" v="2035" actId="20577"/>
          <ac:spMkLst>
            <pc:docMk/>
            <pc:sldMk cId="0" sldId="260"/>
            <ac:spMk id="9" creationId="{F6026EDF-6A27-11F4-34CC-274D6F8A60AE}"/>
          </ac:spMkLst>
        </pc:spChg>
        <pc:spChg chg="mod">
          <ac:chgData name="Farah 194233" userId="25b46aee-ad77-4dbf-85b9-f47433b1d940" providerId="ADAL" clId="{C3CC180F-FAE9-43D7-9F6C-01CF22CCBD41}" dt="2022-05-06T01:35:54.090" v="846"/>
          <ac:spMkLst>
            <pc:docMk/>
            <pc:sldMk cId="0" sldId="260"/>
            <ac:spMk id="28" creationId="{1EBB1944-AAB3-B3BD-0F61-902CF8EF8DE9}"/>
          </ac:spMkLst>
        </pc:spChg>
        <pc:spChg chg="mod">
          <ac:chgData name="Farah 194233" userId="25b46aee-ad77-4dbf-85b9-f47433b1d940" providerId="ADAL" clId="{C3CC180F-FAE9-43D7-9F6C-01CF22CCBD41}" dt="2022-05-06T01:35:54.090" v="846"/>
          <ac:spMkLst>
            <pc:docMk/>
            <pc:sldMk cId="0" sldId="260"/>
            <ac:spMk id="29" creationId="{6E3C6481-7352-4BC8-2106-AD609EE15A8A}"/>
          </ac:spMkLst>
        </pc:spChg>
        <pc:spChg chg="mod">
          <ac:chgData name="Farah 194233" userId="25b46aee-ad77-4dbf-85b9-f47433b1d940" providerId="ADAL" clId="{C3CC180F-FAE9-43D7-9F6C-01CF22CCBD41}" dt="2022-05-06T01:35:54.090" v="846"/>
          <ac:spMkLst>
            <pc:docMk/>
            <pc:sldMk cId="0" sldId="260"/>
            <ac:spMk id="30" creationId="{58232C13-9FBD-D99A-12BF-6B936DBD6629}"/>
          </ac:spMkLst>
        </pc:spChg>
        <pc:spChg chg="mod">
          <ac:chgData name="Farah 194233" userId="25b46aee-ad77-4dbf-85b9-f47433b1d940" providerId="ADAL" clId="{C3CC180F-FAE9-43D7-9F6C-01CF22CCBD41}" dt="2022-05-06T01:35:54.090" v="846"/>
          <ac:spMkLst>
            <pc:docMk/>
            <pc:sldMk cId="0" sldId="260"/>
            <ac:spMk id="31" creationId="{CC67100B-BB34-FB2B-31E6-F3E4D728E808}"/>
          </ac:spMkLst>
        </pc:spChg>
        <pc:spChg chg="mod">
          <ac:chgData name="Farah 194233" userId="25b46aee-ad77-4dbf-85b9-f47433b1d940" providerId="ADAL" clId="{C3CC180F-FAE9-43D7-9F6C-01CF22CCBD41}" dt="2022-05-06T01:33:43.968" v="841" actId="20577"/>
          <ac:spMkLst>
            <pc:docMk/>
            <pc:sldMk cId="0" sldId="260"/>
            <ac:spMk id="571"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2"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73" creationId="{00000000-0000-0000-0000-000000000000}"/>
          </ac:spMkLst>
        </pc:spChg>
        <pc:spChg chg="del mod">
          <ac:chgData name="Farah 194233" userId="25b46aee-ad77-4dbf-85b9-f47433b1d940" providerId="ADAL" clId="{C3CC180F-FAE9-43D7-9F6C-01CF22CCBD41}" dt="2022-05-06T01:36:17.105" v="856" actId="478"/>
          <ac:spMkLst>
            <pc:docMk/>
            <pc:sldMk cId="0" sldId="260"/>
            <ac:spMk id="574" creationId="{00000000-0000-0000-0000-000000000000}"/>
          </ac:spMkLst>
        </pc:spChg>
        <pc:spChg chg="del mod">
          <ac:chgData name="Farah 194233" userId="25b46aee-ad77-4dbf-85b9-f47433b1d940" providerId="ADAL" clId="{C3CC180F-FAE9-43D7-9F6C-01CF22CCBD41}" dt="2022-05-06T01:36:13.201" v="854" actId="478"/>
          <ac:spMkLst>
            <pc:docMk/>
            <pc:sldMk cId="0" sldId="260"/>
            <ac:spMk id="575" creationId="{00000000-0000-0000-0000-000000000000}"/>
          </ac:spMkLst>
        </pc:spChg>
        <pc:spChg chg="del">
          <ac:chgData name="Farah 194233" userId="25b46aee-ad77-4dbf-85b9-f47433b1d940" providerId="ADAL" clId="{C3CC180F-FAE9-43D7-9F6C-01CF22CCBD41}" dt="2022-05-06T01:36:21.294" v="857" actId="478"/>
          <ac:spMkLst>
            <pc:docMk/>
            <pc:sldMk cId="0" sldId="260"/>
            <ac:spMk id="595" creationId="{00000000-0000-0000-0000-000000000000}"/>
          </ac:spMkLst>
        </pc:spChg>
        <pc:grpChg chg="add mod">
          <ac:chgData name="Farah 194233" userId="25b46aee-ad77-4dbf-85b9-f47433b1d940" providerId="ADAL" clId="{C3CC180F-FAE9-43D7-9F6C-01CF22CCBD41}" dt="2022-05-06T01:37:45.407" v="880" actId="14100"/>
          <ac:grpSpMkLst>
            <pc:docMk/>
            <pc:sldMk cId="0" sldId="260"/>
            <ac:grpSpMk id="27" creationId="{A8986CDD-2FEB-9610-0AE2-2E7F64C84EA9}"/>
          </ac:grpSpMkLst>
        </pc:grpChg>
        <pc:grpChg chg="del mod">
          <ac:chgData name="Farah 194233" userId="25b46aee-ad77-4dbf-85b9-f47433b1d940" providerId="ADAL" clId="{C3CC180F-FAE9-43D7-9F6C-01CF22CCBD41}" dt="2022-05-06T01:35:59.681" v="849" actId="478"/>
          <ac:grpSpMkLst>
            <pc:docMk/>
            <pc:sldMk cId="0" sldId="260"/>
            <ac:grpSpMk id="576" creationId="{00000000-0000-0000-0000-000000000000}"/>
          </ac:grpSpMkLst>
        </pc:grpChg>
        <pc:cxnChg chg="mod">
          <ac:chgData name="Farah 194233" userId="25b46aee-ad77-4dbf-85b9-f47433b1d940" providerId="ADAL" clId="{C3CC180F-FAE9-43D7-9F6C-01CF22CCBD41}" dt="2022-05-06T01:36:21.294" v="857" actId="478"/>
          <ac:cxnSpMkLst>
            <pc:docMk/>
            <pc:sldMk cId="0" sldId="260"/>
            <ac:cxnSpMk id="592" creationId="{00000000-0000-0000-0000-000000000000}"/>
          </ac:cxnSpMkLst>
        </pc:cxnChg>
        <pc:cxnChg chg="mod">
          <ac:chgData name="Farah 194233" userId="25b46aee-ad77-4dbf-85b9-f47433b1d940" providerId="ADAL" clId="{C3CC180F-FAE9-43D7-9F6C-01CF22CCBD41}" dt="2022-05-06T01:37:28.163" v="877" actId="1076"/>
          <ac:cxnSpMkLst>
            <pc:docMk/>
            <pc:sldMk cId="0" sldId="260"/>
            <ac:cxnSpMk id="593" creationId="{00000000-0000-0000-0000-000000000000}"/>
          </ac:cxnSpMkLst>
        </pc:cxnChg>
      </pc:sldChg>
      <pc:sldChg chg="addSp delSp modSp mod">
        <pc:chgData name="Farah 194233" userId="25b46aee-ad77-4dbf-85b9-f47433b1d940" providerId="ADAL" clId="{C3CC180F-FAE9-43D7-9F6C-01CF22CCBD41}" dt="2022-05-06T01:57:31.324" v="1829" actId="478"/>
        <pc:sldMkLst>
          <pc:docMk/>
          <pc:sldMk cId="0" sldId="261"/>
        </pc:sldMkLst>
        <pc:spChg chg="mod">
          <ac:chgData name="Farah 194233" userId="25b46aee-ad77-4dbf-85b9-f47433b1d940" providerId="ADAL" clId="{C3CC180F-FAE9-43D7-9F6C-01CF22CCBD41}" dt="2022-05-06T01:53:14.323" v="1779" actId="207"/>
          <ac:spMkLst>
            <pc:docMk/>
            <pc:sldMk cId="0" sldId="261"/>
            <ac:spMk id="57" creationId="{89EE55A2-B76B-B378-9AB0-8C32EB9C92F2}"/>
          </ac:spMkLst>
        </pc:spChg>
        <pc:spChg chg="mod">
          <ac:chgData name="Farah 194233" userId="25b46aee-ad77-4dbf-85b9-f47433b1d940" providerId="ADAL" clId="{C3CC180F-FAE9-43D7-9F6C-01CF22CCBD41}" dt="2022-05-06T01:53:14.323" v="1779" actId="207"/>
          <ac:spMkLst>
            <pc:docMk/>
            <pc:sldMk cId="0" sldId="261"/>
            <ac:spMk id="58" creationId="{CD8F1665-4DE8-F4E9-B6C1-E72A6AD3093E}"/>
          </ac:spMkLst>
        </pc:spChg>
        <pc:spChg chg="mod">
          <ac:chgData name="Farah 194233" userId="25b46aee-ad77-4dbf-85b9-f47433b1d940" providerId="ADAL" clId="{C3CC180F-FAE9-43D7-9F6C-01CF22CCBD41}" dt="2022-05-06T01:53:14.323" v="1779" actId="207"/>
          <ac:spMkLst>
            <pc:docMk/>
            <pc:sldMk cId="0" sldId="261"/>
            <ac:spMk id="59" creationId="{B077780B-43C4-D1DA-04F0-9C2D1633C156}"/>
          </ac:spMkLst>
        </pc:spChg>
        <pc:spChg chg="mod">
          <ac:chgData name="Farah 194233" userId="25b46aee-ad77-4dbf-85b9-f47433b1d940" providerId="ADAL" clId="{C3CC180F-FAE9-43D7-9F6C-01CF22CCBD41}" dt="2022-05-06T01:53:14.323" v="1779" actId="207"/>
          <ac:spMkLst>
            <pc:docMk/>
            <pc:sldMk cId="0" sldId="261"/>
            <ac:spMk id="60" creationId="{58EDA980-8B67-E434-A18E-649F6CF612D3}"/>
          </ac:spMkLst>
        </pc:spChg>
        <pc:spChg chg="mod">
          <ac:chgData name="Farah 194233" userId="25b46aee-ad77-4dbf-85b9-f47433b1d940" providerId="ADAL" clId="{C3CC180F-FAE9-43D7-9F6C-01CF22CCBD41}" dt="2022-05-06T01:53:14.323" v="1779" actId="207"/>
          <ac:spMkLst>
            <pc:docMk/>
            <pc:sldMk cId="0" sldId="261"/>
            <ac:spMk id="61" creationId="{F1F6355F-8482-D99F-488D-4964DD8DC8C1}"/>
          </ac:spMkLst>
        </pc:spChg>
        <pc:spChg chg="mod">
          <ac:chgData name="Farah 194233" userId="25b46aee-ad77-4dbf-85b9-f47433b1d940" providerId="ADAL" clId="{C3CC180F-FAE9-43D7-9F6C-01CF22CCBD41}" dt="2022-05-06T01:53:14.323" v="1779" actId="207"/>
          <ac:spMkLst>
            <pc:docMk/>
            <pc:sldMk cId="0" sldId="261"/>
            <ac:spMk id="62" creationId="{FC190448-D1CF-4871-13C9-F1124E01727D}"/>
          </ac:spMkLst>
        </pc:spChg>
        <pc:spChg chg="mod">
          <ac:chgData name="Farah 194233" userId="25b46aee-ad77-4dbf-85b9-f47433b1d940" providerId="ADAL" clId="{C3CC180F-FAE9-43D7-9F6C-01CF22CCBD41}" dt="2022-05-06T01:53:14.323" v="1779" actId="207"/>
          <ac:spMkLst>
            <pc:docMk/>
            <pc:sldMk cId="0" sldId="261"/>
            <ac:spMk id="63" creationId="{61B4CAAE-6D52-B58D-495B-4BF58F84A284}"/>
          </ac:spMkLst>
        </pc:spChg>
        <pc:spChg chg="mod">
          <ac:chgData name="Farah 194233" userId="25b46aee-ad77-4dbf-85b9-f47433b1d940" providerId="ADAL" clId="{C3CC180F-FAE9-43D7-9F6C-01CF22CCBD41}" dt="2022-05-06T01:53:14.323" v="1779" actId="207"/>
          <ac:spMkLst>
            <pc:docMk/>
            <pc:sldMk cId="0" sldId="261"/>
            <ac:spMk id="64" creationId="{8DF6F033-F9CC-27AD-1511-73C6F86B2C74}"/>
          </ac:spMkLst>
        </pc:spChg>
        <pc:spChg chg="mod">
          <ac:chgData name="Farah 194233" userId="25b46aee-ad77-4dbf-85b9-f47433b1d940" providerId="ADAL" clId="{C3CC180F-FAE9-43D7-9F6C-01CF22CCBD41}" dt="2022-05-06T01:53:14.323" v="1779" actId="207"/>
          <ac:spMkLst>
            <pc:docMk/>
            <pc:sldMk cId="0" sldId="261"/>
            <ac:spMk id="65" creationId="{C37E468D-93E9-38D2-68F7-3B02054BDF26}"/>
          </ac:spMkLst>
        </pc:spChg>
        <pc:spChg chg="mod">
          <ac:chgData name="Farah 194233" userId="25b46aee-ad77-4dbf-85b9-f47433b1d940" providerId="ADAL" clId="{C3CC180F-FAE9-43D7-9F6C-01CF22CCBD41}" dt="2022-05-06T01:53:14.323" v="1779" actId="207"/>
          <ac:spMkLst>
            <pc:docMk/>
            <pc:sldMk cId="0" sldId="261"/>
            <ac:spMk id="66" creationId="{7C414850-EF38-684D-9E99-E09F0F07886F}"/>
          </ac:spMkLst>
        </pc:spChg>
        <pc:spChg chg="mod">
          <ac:chgData name="Farah 194233" userId="25b46aee-ad77-4dbf-85b9-f47433b1d940" providerId="ADAL" clId="{C3CC180F-FAE9-43D7-9F6C-01CF22CCBD41}" dt="2022-05-06T01:55:34.240" v="1812" actId="207"/>
          <ac:spMkLst>
            <pc:docMk/>
            <pc:sldMk cId="0" sldId="261"/>
            <ac:spMk id="71" creationId="{4F2EF7DC-1E75-C8AB-D267-F9E1C73D2334}"/>
          </ac:spMkLst>
        </pc:spChg>
        <pc:spChg chg="mod">
          <ac:chgData name="Farah 194233" userId="25b46aee-ad77-4dbf-85b9-f47433b1d940" providerId="ADAL" clId="{C3CC180F-FAE9-43D7-9F6C-01CF22CCBD41}" dt="2022-05-06T01:55:34.240" v="1812" actId="207"/>
          <ac:spMkLst>
            <pc:docMk/>
            <pc:sldMk cId="0" sldId="261"/>
            <ac:spMk id="72" creationId="{A1623C0F-2C65-5990-CFFE-ED3B2BE30ED9}"/>
          </ac:spMkLst>
        </pc:spChg>
        <pc:spChg chg="mod">
          <ac:chgData name="Farah 194233" userId="25b46aee-ad77-4dbf-85b9-f47433b1d940" providerId="ADAL" clId="{C3CC180F-FAE9-43D7-9F6C-01CF22CCBD41}" dt="2022-05-06T01:55:34.240" v="1812" actId="207"/>
          <ac:spMkLst>
            <pc:docMk/>
            <pc:sldMk cId="0" sldId="261"/>
            <ac:spMk id="73" creationId="{550D3FAE-79CB-2AE4-306D-E201459E393C}"/>
          </ac:spMkLst>
        </pc:spChg>
        <pc:spChg chg="mod">
          <ac:chgData name="Farah 194233" userId="25b46aee-ad77-4dbf-85b9-f47433b1d940" providerId="ADAL" clId="{C3CC180F-FAE9-43D7-9F6C-01CF22CCBD41}" dt="2022-05-06T01:55:34.240" v="1812" actId="207"/>
          <ac:spMkLst>
            <pc:docMk/>
            <pc:sldMk cId="0" sldId="261"/>
            <ac:spMk id="74" creationId="{485443B1-6B6D-7873-8B70-E997B8F25C98}"/>
          </ac:spMkLst>
        </pc:spChg>
        <pc:spChg chg="mod">
          <ac:chgData name="Farah 194233" userId="25b46aee-ad77-4dbf-85b9-f47433b1d940" providerId="ADAL" clId="{C3CC180F-FAE9-43D7-9F6C-01CF22CCBD41}" dt="2022-05-06T01:55:34.240" v="1812" actId="207"/>
          <ac:spMkLst>
            <pc:docMk/>
            <pc:sldMk cId="0" sldId="261"/>
            <ac:spMk id="75" creationId="{244219B0-23B5-BCB7-766F-88DEAE103B18}"/>
          </ac:spMkLst>
        </pc:spChg>
        <pc:spChg chg="mod">
          <ac:chgData name="Farah 194233" userId="25b46aee-ad77-4dbf-85b9-f47433b1d940" providerId="ADAL" clId="{C3CC180F-FAE9-43D7-9F6C-01CF22CCBD41}" dt="2022-05-06T01:55:34.240" v="1812" actId="207"/>
          <ac:spMkLst>
            <pc:docMk/>
            <pc:sldMk cId="0" sldId="261"/>
            <ac:spMk id="76" creationId="{36A15679-1FC4-5AEB-75D5-360A91C8D3F9}"/>
          </ac:spMkLst>
        </pc:spChg>
        <pc:spChg chg="mod">
          <ac:chgData name="Farah 194233" userId="25b46aee-ad77-4dbf-85b9-f47433b1d940" providerId="ADAL" clId="{C3CC180F-FAE9-43D7-9F6C-01CF22CCBD41}" dt="2022-05-06T01:55:34.240" v="1812" actId="207"/>
          <ac:spMkLst>
            <pc:docMk/>
            <pc:sldMk cId="0" sldId="261"/>
            <ac:spMk id="77" creationId="{F2DA3BB1-A716-EEE1-D4E5-4A02B3A2451C}"/>
          </ac:spMkLst>
        </pc:spChg>
        <pc:spChg chg="mod">
          <ac:chgData name="Farah 194233" userId="25b46aee-ad77-4dbf-85b9-f47433b1d940" providerId="ADAL" clId="{C3CC180F-FAE9-43D7-9F6C-01CF22CCBD41}" dt="2022-05-06T01:55:34.240" v="1812" actId="207"/>
          <ac:spMkLst>
            <pc:docMk/>
            <pc:sldMk cId="0" sldId="261"/>
            <ac:spMk id="78" creationId="{72F2DA5B-8457-58F0-3B2D-C71569B3051E}"/>
          </ac:spMkLst>
        </pc:spChg>
        <pc:spChg chg="mod">
          <ac:chgData name="Farah 194233" userId="25b46aee-ad77-4dbf-85b9-f47433b1d940" providerId="ADAL" clId="{C3CC180F-FAE9-43D7-9F6C-01CF22CCBD41}" dt="2022-05-06T01:55:34.240" v="1812" actId="207"/>
          <ac:spMkLst>
            <pc:docMk/>
            <pc:sldMk cId="0" sldId="261"/>
            <ac:spMk id="79" creationId="{111220AC-073F-0E1C-6C71-3E53CC507C2C}"/>
          </ac:spMkLst>
        </pc:spChg>
        <pc:spChg chg="mod">
          <ac:chgData name="Farah 194233" userId="25b46aee-ad77-4dbf-85b9-f47433b1d940" providerId="ADAL" clId="{C3CC180F-FAE9-43D7-9F6C-01CF22CCBD41}" dt="2022-05-06T01:55:34.240" v="1812" actId="207"/>
          <ac:spMkLst>
            <pc:docMk/>
            <pc:sldMk cId="0" sldId="261"/>
            <ac:spMk id="80" creationId="{EA73EC24-0493-A9BF-D6C6-1B4B91121EEB}"/>
          </ac:spMkLst>
        </pc:spChg>
        <pc:spChg chg="mod">
          <ac:chgData name="Farah 194233" userId="25b46aee-ad77-4dbf-85b9-f47433b1d940" providerId="ADAL" clId="{C3CC180F-FAE9-43D7-9F6C-01CF22CCBD41}" dt="2022-05-06T01:55:34.240" v="1812" actId="207"/>
          <ac:spMkLst>
            <pc:docMk/>
            <pc:sldMk cId="0" sldId="261"/>
            <ac:spMk id="81" creationId="{4B7FC70C-A9AC-848E-13DA-FD71CBA8249C}"/>
          </ac:spMkLst>
        </pc:spChg>
        <pc:spChg chg="mod">
          <ac:chgData name="Farah 194233" userId="25b46aee-ad77-4dbf-85b9-f47433b1d940" providerId="ADAL" clId="{C3CC180F-FAE9-43D7-9F6C-01CF22CCBD41}" dt="2022-05-06T01:55:34.240" v="1812" actId="207"/>
          <ac:spMkLst>
            <pc:docMk/>
            <pc:sldMk cId="0" sldId="261"/>
            <ac:spMk id="82" creationId="{51D7E270-6919-209E-A025-5C12565C29B7}"/>
          </ac:spMkLst>
        </pc:spChg>
        <pc:spChg chg="mod">
          <ac:chgData name="Farah 194233" userId="25b46aee-ad77-4dbf-85b9-f47433b1d940" providerId="ADAL" clId="{C3CC180F-FAE9-43D7-9F6C-01CF22CCBD41}" dt="2022-05-06T01:55:34.240" v="1812" actId="207"/>
          <ac:spMkLst>
            <pc:docMk/>
            <pc:sldMk cId="0" sldId="261"/>
            <ac:spMk id="83" creationId="{8B1DDF46-CB5A-BABC-3113-4705DE4E1F79}"/>
          </ac:spMkLst>
        </pc:spChg>
        <pc:spChg chg="mod">
          <ac:chgData name="Farah 194233" userId="25b46aee-ad77-4dbf-85b9-f47433b1d940" providerId="ADAL" clId="{C3CC180F-FAE9-43D7-9F6C-01CF22CCBD41}" dt="2022-05-06T01:55:34.240" v="1812" actId="207"/>
          <ac:spMkLst>
            <pc:docMk/>
            <pc:sldMk cId="0" sldId="261"/>
            <ac:spMk id="84" creationId="{05C6B790-25C2-EDD1-F565-F12BC349F733}"/>
          </ac:spMkLst>
        </pc:spChg>
        <pc:spChg chg="mod">
          <ac:chgData name="Farah 194233" userId="25b46aee-ad77-4dbf-85b9-f47433b1d940" providerId="ADAL" clId="{C3CC180F-FAE9-43D7-9F6C-01CF22CCBD41}" dt="2022-05-06T01:55:34.240" v="1812" actId="207"/>
          <ac:spMkLst>
            <pc:docMk/>
            <pc:sldMk cId="0" sldId="261"/>
            <ac:spMk id="85" creationId="{476D7182-11DD-E8F5-9101-D947613A4729}"/>
          </ac:spMkLst>
        </pc:spChg>
        <pc:spChg chg="mod">
          <ac:chgData name="Farah 194233" userId="25b46aee-ad77-4dbf-85b9-f47433b1d940" providerId="ADAL" clId="{C3CC180F-FAE9-43D7-9F6C-01CF22CCBD41}" dt="2022-05-06T01:54:34.906" v="1789" actId="207"/>
          <ac:spMkLst>
            <pc:docMk/>
            <pc:sldMk cId="0" sldId="261"/>
            <ac:spMk id="87" creationId="{16051A1C-7ACC-5CF3-90E2-B3FFF4E1860B}"/>
          </ac:spMkLst>
        </pc:spChg>
        <pc:spChg chg="mod">
          <ac:chgData name="Farah 194233" userId="25b46aee-ad77-4dbf-85b9-f47433b1d940" providerId="ADAL" clId="{C3CC180F-FAE9-43D7-9F6C-01CF22CCBD41}" dt="2022-05-06T01:54:34.906" v="1789" actId="207"/>
          <ac:spMkLst>
            <pc:docMk/>
            <pc:sldMk cId="0" sldId="261"/>
            <ac:spMk id="88" creationId="{3750B411-F488-15D1-5D30-005728DC10AC}"/>
          </ac:spMkLst>
        </pc:spChg>
        <pc:spChg chg="mod">
          <ac:chgData name="Farah 194233" userId="25b46aee-ad77-4dbf-85b9-f47433b1d940" providerId="ADAL" clId="{C3CC180F-FAE9-43D7-9F6C-01CF22CCBD41}" dt="2022-05-06T01:54:34.906" v="1789" actId="207"/>
          <ac:spMkLst>
            <pc:docMk/>
            <pc:sldMk cId="0" sldId="261"/>
            <ac:spMk id="89" creationId="{DC43AA76-48CC-C4A2-52BD-142A1420BBDE}"/>
          </ac:spMkLst>
        </pc:spChg>
        <pc:spChg chg="mod">
          <ac:chgData name="Farah 194233" userId="25b46aee-ad77-4dbf-85b9-f47433b1d940" providerId="ADAL" clId="{C3CC180F-FAE9-43D7-9F6C-01CF22CCBD41}" dt="2022-05-06T01:54:34.906" v="1789" actId="207"/>
          <ac:spMkLst>
            <pc:docMk/>
            <pc:sldMk cId="0" sldId="261"/>
            <ac:spMk id="90" creationId="{27E0A415-716F-4FD1-DB43-C314F5DAA44C}"/>
          </ac:spMkLst>
        </pc:spChg>
        <pc:spChg chg="mod">
          <ac:chgData name="Farah 194233" userId="25b46aee-ad77-4dbf-85b9-f47433b1d940" providerId="ADAL" clId="{C3CC180F-FAE9-43D7-9F6C-01CF22CCBD41}" dt="2022-05-06T01:54:34.906" v="1789" actId="207"/>
          <ac:spMkLst>
            <pc:docMk/>
            <pc:sldMk cId="0" sldId="261"/>
            <ac:spMk id="91" creationId="{A69DA3DF-7EAF-932F-1D39-C3FE39F7311D}"/>
          </ac:spMkLst>
        </pc:spChg>
        <pc:spChg chg="mod">
          <ac:chgData name="Farah 194233" userId="25b46aee-ad77-4dbf-85b9-f47433b1d940" providerId="ADAL" clId="{C3CC180F-FAE9-43D7-9F6C-01CF22CCBD41}" dt="2022-05-06T01:54:34.906" v="1789" actId="207"/>
          <ac:spMkLst>
            <pc:docMk/>
            <pc:sldMk cId="0" sldId="261"/>
            <ac:spMk id="92" creationId="{39138F57-68FB-EE52-07BA-A462D2207D90}"/>
          </ac:spMkLst>
        </pc:spChg>
        <pc:spChg chg="mod">
          <ac:chgData name="Farah 194233" userId="25b46aee-ad77-4dbf-85b9-f47433b1d940" providerId="ADAL" clId="{C3CC180F-FAE9-43D7-9F6C-01CF22CCBD41}" dt="2022-05-06T01:54:34.906" v="1789" actId="207"/>
          <ac:spMkLst>
            <pc:docMk/>
            <pc:sldMk cId="0" sldId="261"/>
            <ac:spMk id="93" creationId="{99BD9D4F-A712-BA6E-DC57-3214F4F956A0}"/>
          </ac:spMkLst>
        </pc:spChg>
        <pc:spChg chg="mod">
          <ac:chgData name="Farah 194233" userId="25b46aee-ad77-4dbf-85b9-f47433b1d940" providerId="ADAL" clId="{C3CC180F-FAE9-43D7-9F6C-01CF22CCBD41}" dt="2022-05-06T01:54:34.906" v="1789" actId="207"/>
          <ac:spMkLst>
            <pc:docMk/>
            <pc:sldMk cId="0" sldId="261"/>
            <ac:spMk id="94" creationId="{904F4FFB-3E2E-43EA-75DB-718B97CEFECE}"/>
          </ac:spMkLst>
        </pc:spChg>
        <pc:spChg chg="mod">
          <ac:chgData name="Farah 194233" userId="25b46aee-ad77-4dbf-85b9-f47433b1d940" providerId="ADAL" clId="{C3CC180F-FAE9-43D7-9F6C-01CF22CCBD41}" dt="2022-05-06T01:54:34.906" v="1789" actId="207"/>
          <ac:spMkLst>
            <pc:docMk/>
            <pc:sldMk cId="0" sldId="261"/>
            <ac:spMk id="95" creationId="{B3FBF9DF-35B6-7752-7379-9B9E471D3107}"/>
          </ac:spMkLst>
        </pc:spChg>
        <pc:spChg chg="mod">
          <ac:chgData name="Farah 194233" userId="25b46aee-ad77-4dbf-85b9-f47433b1d940" providerId="ADAL" clId="{C3CC180F-FAE9-43D7-9F6C-01CF22CCBD41}" dt="2022-05-06T01:54:34.906" v="1789" actId="207"/>
          <ac:spMkLst>
            <pc:docMk/>
            <pc:sldMk cId="0" sldId="261"/>
            <ac:spMk id="96" creationId="{6116D28C-24D3-CE7F-E201-A8C4A53AE519}"/>
          </ac:spMkLst>
        </pc:spChg>
        <pc:spChg chg="mod">
          <ac:chgData name="Farah 194233" userId="25b46aee-ad77-4dbf-85b9-f47433b1d940" providerId="ADAL" clId="{C3CC180F-FAE9-43D7-9F6C-01CF22CCBD41}" dt="2022-05-06T01:54:34.906" v="1789" actId="207"/>
          <ac:spMkLst>
            <pc:docMk/>
            <pc:sldMk cId="0" sldId="261"/>
            <ac:spMk id="97" creationId="{B8CDF2D4-A847-9948-C4ED-6FB1CE352269}"/>
          </ac:spMkLst>
        </pc:spChg>
        <pc:spChg chg="mod">
          <ac:chgData name="Farah 194233" userId="25b46aee-ad77-4dbf-85b9-f47433b1d940" providerId="ADAL" clId="{C3CC180F-FAE9-43D7-9F6C-01CF22CCBD41}" dt="2022-05-06T01:54:34.906" v="1789" actId="207"/>
          <ac:spMkLst>
            <pc:docMk/>
            <pc:sldMk cId="0" sldId="261"/>
            <ac:spMk id="98" creationId="{79786BF8-D66C-FBB6-5765-1819F6DC56D7}"/>
          </ac:spMkLst>
        </pc:spChg>
        <pc:spChg chg="mod">
          <ac:chgData name="Farah 194233" userId="25b46aee-ad77-4dbf-85b9-f47433b1d940" providerId="ADAL" clId="{C3CC180F-FAE9-43D7-9F6C-01CF22CCBD41}" dt="2022-05-06T01:54:34.906" v="1789" actId="207"/>
          <ac:spMkLst>
            <pc:docMk/>
            <pc:sldMk cId="0" sldId="261"/>
            <ac:spMk id="99" creationId="{0BAA7169-396C-1936-E106-DBE13375BFF9}"/>
          </ac:spMkLst>
        </pc:spChg>
        <pc:spChg chg="mod">
          <ac:chgData name="Farah 194233" userId="25b46aee-ad77-4dbf-85b9-f47433b1d940" providerId="ADAL" clId="{C3CC180F-FAE9-43D7-9F6C-01CF22CCBD41}" dt="2022-05-06T01:57:13.056" v="1826" actId="207"/>
          <ac:spMkLst>
            <pc:docMk/>
            <pc:sldMk cId="0" sldId="261"/>
            <ac:spMk id="111" creationId="{096788AA-D006-7B47-4074-7D4B4EB4AA7A}"/>
          </ac:spMkLst>
        </pc:spChg>
        <pc:spChg chg="mod">
          <ac:chgData name="Farah 194233" userId="25b46aee-ad77-4dbf-85b9-f47433b1d940" providerId="ADAL" clId="{C3CC180F-FAE9-43D7-9F6C-01CF22CCBD41}" dt="2022-05-06T01:57:13.056" v="1826" actId="207"/>
          <ac:spMkLst>
            <pc:docMk/>
            <pc:sldMk cId="0" sldId="261"/>
            <ac:spMk id="112" creationId="{CED558DB-3497-71A6-CE27-4172B725C3D5}"/>
          </ac:spMkLst>
        </pc:spChg>
        <pc:spChg chg="mod">
          <ac:chgData name="Farah 194233" userId="25b46aee-ad77-4dbf-85b9-f47433b1d940" providerId="ADAL" clId="{C3CC180F-FAE9-43D7-9F6C-01CF22CCBD41}" dt="2022-05-06T01:57:13.056" v="1826" actId="207"/>
          <ac:spMkLst>
            <pc:docMk/>
            <pc:sldMk cId="0" sldId="261"/>
            <ac:spMk id="113" creationId="{D520A980-0F7F-B3D9-D9D5-A6ADBA39E275}"/>
          </ac:spMkLst>
        </pc:spChg>
        <pc:spChg chg="mod">
          <ac:chgData name="Farah 194233" userId="25b46aee-ad77-4dbf-85b9-f47433b1d940" providerId="ADAL" clId="{C3CC180F-FAE9-43D7-9F6C-01CF22CCBD41}" dt="2022-05-06T01:57:13.056" v="1826" actId="207"/>
          <ac:spMkLst>
            <pc:docMk/>
            <pc:sldMk cId="0" sldId="261"/>
            <ac:spMk id="114" creationId="{032FF534-AC1E-E251-B94C-85FB70FD2EF5}"/>
          </ac:spMkLst>
        </pc:spChg>
        <pc:spChg chg="mod">
          <ac:chgData name="Farah 194233" userId="25b46aee-ad77-4dbf-85b9-f47433b1d940" providerId="ADAL" clId="{C3CC180F-FAE9-43D7-9F6C-01CF22CCBD41}" dt="2022-05-06T01:57:13.056" v="1826" actId="207"/>
          <ac:spMkLst>
            <pc:docMk/>
            <pc:sldMk cId="0" sldId="261"/>
            <ac:spMk id="115" creationId="{2478C2C3-11F2-C533-9047-E32954A1EB9A}"/>
          </ac:spMkLst>
        </pc:spChg>
        <pc:spChg chg="mod">
          <ac:chgData name="Farah 194233" userId="25b46aee-ad77-4dbf-85b9-f47433b1d940" providerId="ADAL" clId="{C3CC180F-FAE9-43D7-9F6C-01CF22CCBD41}" dt="2022-05-06T01:57:13.056" v="1826" actId="207"/>
          <ac:spMkLst>
            <pc:docMk/>
            <pc:sldMk cId="0" sldId="261"/>
            <ac:spMk id="116" creationId="{51FC6071-2F3B-AACC-967D-330758F07280}"/>
          </ac:spMkLst>
        </pc:spChg>
        <pc:spChg chg="mod">
          <ac:chgData name="Farah 194233" userId="25b46aee-ad77-4dbf-85b9-f47433b1d940" providerId="ADAL" clId="{C3CC180F-FAE9-43D7-9F6C-01CF22CCBD41}" dt="2022-05-06T01:38:35.120" v="909" actId="20577"/>
          <ac:spMkLst>
            <pc:docMk/>
            <pc:sldMk cId="0" sldId="261"/>
            <ac:spMk id="600" creationId="{00000000-0000-0000-0000-000000000000}"/>
          </ac:spMkLst>
        </pc:spChg>
        <pc:spChg chg="mod">
          <ac:chgData name="Farah 194233" userId="25b46aee-ad77-4dbf-85b9-f47433b1d940" providerId="ADAL" clId="{C3CC180F-FAE9-43D7-9F6C-01CF22CCBD41}" dt="2022-05-06T01:47:46.367" v="1523" actId="20577"/>
          <ac:spMkLst>
            <pc:docMk/>
            <pc:sldMk cId="0" sldId="261"/>
            <ac:spMk id="601" creationId="{00000000-0000-0000-0000-000000000000}"/>
          </ac:spMkLst>
        </pc:spChg>
        <pc:spChg chg="mod">
          <ac:chgData name="Farah 194233" userId="25b46aee-ad77-4dbf-85b9-f47433b1d940" providerId="ADAL" clId="{C3CC180F-FAE9-43D7-9F6C-01CF22CCBD41}" dt="2022-05-06T01:47:41.467" v="1506" actId="20577"/>
          <ac:spMkLst>
            <pc:docMk/>
            <pc:sldMk cId="0" sldId="261"/>
            <ac:spMk id="602" creationId="{00000000-0000-0000-0000-000000000000}"/>
          </ac:spMkLst>
        </pc:spChg>
        <pc:spChg chg="mod">
          <ac:chgData name="Farah 194233" userId="25b46aee-ad77-4dbf-85b9-f47433b1d940" providerId="ADAL" clId="{C3CC180F-FAE9-43D7-9F6C-01CF22CCBD41}" dt="2022-05-06T01:50:40.516" v="1760" actId="20577"/>
          <ac:spMkLst>
            <pc:docMk/>
            <pc:sldMk cId="0" sldId="261"/>
            <ac:spMk id="603" creationId="{00000000-0000-0000-0000-000000000000}"/>
          </ac:spMkLst>
        </pc:spChg>
        <pc:spChg chg="mod">
          <ac:chgData name="Farah 194233" userId="25b46aee-ad77-4dbf-85b9-f47433b1d940" providerId="ADAL" clId="{C3CC180F-FAE9-43D7-9F6C-01CF22CCBD41}" dt="2022-05-06T01:47:14.891" v="1437" actId="20577"/>
          <ac:spMkLst>
            <pc:docMk/>
            <pc:sldMk cId="0" sldId="261"/>
            <ac:spMk id="604" creationId="{00000000-0000-0000-0000-000000000000}"/>
          </ac:spMkLst>
        </pc:spChg>
        <pc:spChg chg="mod">
          <ac:chgData name="Farah 194233" userId="25b46aee-ad77-4dbf-85b9-f47433b1d940" providerId="ADAL" clId="{C3CC180F-FAE9-43D7-9F6C-01CF22CCBD41}" dt="2022-05-06T01:48:32.745" v="1582" actId="20577"/>
          <ac:spMkLst>
            <pc:docMk/>
            <pc:sldMk cId="0" sldId="261"/>
            <ac:spMk id="605" creationId="{00000000-0000-0000-0000-000000000000}"/>
          </ac:spMkLst>
        </pc:spChg>
        <pc:spChg chg="mod">
          <ac:chgData name="Farah 194233" userId="25b46aee-ad77-4dbf-85b9-f47433b1d940" providerId="ADAL" clId="{C3CC180F-FAE9-43D7-9F6C-01CF22CCBD41}" dt="2022-05-06T01:49:04.652" v="1648" actId="20577"/>
          <ac:spMkLst>
            <pc:docMk/>
            <pc:sldMk cId="0" sldId="261"/>
            <ac:spMk id="606" creationId="{00000000-0000-0000-0000-000000000000}"/>
          </ac:spMkLst>
        </pc:spChg>
        <pc:spChg chg="mod">
          <ac:chgData name="Farah 194233" userId="25b46aee-ad77-4dbf-85b9-f47433b1d940" providerId="ADAL" clId="{C3CC180F-FAE9-43D7-9F6C-01CF22CCBD41}" dt="2022-05-06T01:49:19.167" v="1686" actId="20577"/>
          <ac:spMkLst>
            <pc:docMk/>
            <pc:sldMk cId="0" sldId="261"/>
            <ac:spMk id="607" creationId="{00000000-0000-0000-0000-000000000000}"/>
          </ac:spMkLst>
        </pc:spChg>
        <pc:spChg chg="mod">
          <ac:chgData name="Farah 194233" userId="25b46aee-ad77-4dbf-85b9-f47433b1d940" providerId="ADAL" clId="{C3CC180F-FAE9-43D7-9F6C-01CF22CCBD41}" dt="2022-05-06T01:50:06.293" v="1696" actId="20577"/>
          <ac:spMkLst>
            <pc:docMk/>
            <pc:sldMk cId="0" sldId="261"/>
            <ac:spMk id="608" creationId="{00000000-0000-0000-0000-000000000000}"/>
          </ac:spMkLst>
        </pc:spChg>
        <pc:spChg chg="mod ord">
          <ac:chgData name="Farah 194233" userId="25b46aee-ad77-4dbf-85b9-f47433b1d940" providerId="ADAL" clId="{C3CC180F-FAE9-43D7-9F6C-01CF22CCBD41}" dt="2022-05-06T01:55:41.676" v="1815" actId="1076"/>
          <ac:spMkLst>
            <pc:docMk/>
            <pc:sldMk cId="0" sldId="261"/>
            <ac:spMk id="609" creationId="{00000000-0000-0000-0000-000000000000}"/>
          </ac:spMkLst>
        </pc:spChg>
        <pc:spChg chg="add del">
          <ac:chgData name="Farah 194233" userId="25b46aee-ad77-4dbf-85b9-f47433b1d940" providerId="ADAL" clId="{C3CC180F-FAE9-43D7-9F6C-01CF22CCBD41}" dt="2022-05-06T01:57:31.324" v="1829" actId="478"/>
          <ac:spMkLst>
            <pc:docMk/>
            <pc:sldMk cId="0" sldId="261"/>
            <ac:spMk id="610" creationId="{00000000-0000-0000-0000-000000000000}"/>
          </ac:spMkLst>
        </pc:spChg>
        <pc:spChg chg="add del mod">
          <ac:chgData name="Farah 194233" userId="25b46aee-ad77-4dbf-85b9-f47433b1d940" providerId="ADAL" clId="{C3CC180F-FAE9-43D7-9F6C-01CF22CCBD41}" dt="2022-05-06T01:54:37.942" v="1791" actId="1076"/>
          <ac:spMkLst>
            <pc:docMk/>
            <pc:sldMk cId="0" sldId="261"/>
            <ac:spMk id="611" creationId="{00000000-0000-0000-0000-000000000000}"/>
          </ac:spMkLst>
        </pc:spChg>
        <pc:spChg chg="add del">
          <ac:chgData name="Farah 194233" userId="25b46aee-ad77-4dbf-85b9-f47433b1d940" providerId="ADAL" clId="{C3CC180F-FAE9-43D7-9F6C-01CF22CCBD41}" dt="2022-05-06T01:56:57.263" v="1822" actId="478"/>
          <ac:spMkLst>
            <pc:docMk/>
            <pc:sldMk cId="0" sldId="261"/>
            <ac:spMk id="612" creationId="{00000000-0000-0000-0000-000000000000}"/>
          </ac:spMkLst>
        </pc:spChg>
        <pc:grpChg chg="add del mod">
          <ac:chgData name="Farah 194233" userId="25b46aee-ad77-4dbf-85b9-f47433b1d940" providerId="ADAL" clId="{C3CC180F-FAE9-43D7-9F6C-01CF22CCBD41}" dt="2022-05-06T01:56:59.673" v="1823" actId="478"/>
          <ac:grpSpMkLst>
            <pc:docMk/>
            <pc:sldMk cId="0" sldId="261"/>
            <ac:grpSpMk id="56" creationId="{09E005F1-EC95-0712-B7B2-33E0C5E088D4}"/>
          </ac:grpSpMkLst>
        </pc:grpChg>
        <pc:grpChg chg="add mod">
          <ac:chgData name="Farah 194233" userId="25b46aee-ad77-4dbf-85b9-f47433b1d940" providerId="ADAL" clId="{C3CC180F-FAE9-43D7-9F6C-01CF22CCBD41}" dt="2022-05-06T01:55:53.318" v="1816" actId="1076"/>
          <ac:grpSpMkLst>
            <pc:docMk/>
            <pc:sldMk cId="0" sldId="261"/>
            <ac:grpSpMk id="70" creationId="{CB88C181-D7F4-0BD7-8E57-ABBD10CC15A5}"/>
          </ac:grpSpMkLst>
        </pc:grpChg>
        <pc:grpChg chg="add mod">
          <ac:chgData name="Farah 194233" userId="25b46aee-ad77-4dbf-85b9-f47433b1d940" providerId="ADAL" clId="{C3CC180F-FAE9-43D7-9F6C-01CF22CCBD41}" dt="2022-05-06T01:54:34.906" v="1789" actId="207"/>
          <ac:grpSpMkLst>
            <pc:docMk/>
            <pc:sldMk cId="0" sldId="261"/>
            <ac:grpSpMk id="86" creationId="{A02F494A-0AF6-A510-31BF-6EE9A11CAE9D}"/>
          </ac:grpSpMkLst>
        </pc:grpChg>
        <pc:grpChg chg="add mod">
          <ac:chgData name="Farah 194233" userId="25b46aee-ad77-4dbf-85b9-f47433b1d940" providerId="ADAL" clId="{C3CC180F-FAE9-43D7-9F6C-01CF22CCBD41}" dt="2022-05-06T01:57:17.767" v="1827" actId="1076"/>
          <ac:grpSpMkLst>
            <pc:docMk/>
            <pc:sldMk cId="0" sldId="261"/>
            <ac:grpSpMk id="110" creationId="{EE4DD649-0A23-C69B-5700-154EF4CCEEB2}"/>
          </ac:grpSpMkLst>
        </pc:grpChg>
        <pc:grpChg chg="del">
          <ac:chgData name="Farah 194233" userId="25b46aee-ad77-4dbf-85b9-f47433b1d940" providerId="ADAL" clId="{C3CC180F-FAE9-43D7-9F6C-01CF22CCBD41}" dt="2022-05-06T01:56:07.886" v="1818" actId="478"/>
          <ac:grpSpMkLst>
            <pc:docMk/>
            <pc:sldMk cId="0" sldId="261"/>
            <ac:grpSpMk id="616" creationId="{00000000-0000-0000-0000-000000000000}"/>
          </ac:grpSpMkLst>
        </pc:grpChg>
        <pc:grpChg chg="del">
          <ac:chgData name="Farah 194233" userId="25b46aee-ad77-4dbf-85b9-f47433b1d940" providerId="ADAL" clId="{C3CC180F-FAE9-43D7-9F6C-01CF22CCBD41}" dt="2022-05-06T01:54:10.304" v="1781" actId="478"/>
          <ac:grpSpMkLst>
            <pc:docMk/>
            <pc:sldMk cId="0" sldId="261"/>
            <ac:grpSpMk id="630" creationId="{00000000-0000-0000-0000-000000000000}"/>
          </ac:grpSpMkLst>
        </pc:grpChg>
        <pc:grpChg chg="del mod">
          <ac:chgData name="Farah 194233" userId="25b46aee-ad77-4dbf-85b9-f47433b1d940" providerId="ADAL" clId="{C3CC180F-FAE9-43D7-9F6C-01CF22CCBD41}" dt="2022-05-06T01:52:14.350" v="1773" actId="21"/>
          <ac:grpSpMkLst>
            <pc:docMk/>
            <pc:sldMk cId="0" sldId="261"/>
            <ac:grpSpMk id="636" creationId="{00000000-0000-0000-0000-000000000000}"/>
          </ac:grpSpMkLst>
        </pc:grpChg>
        <pc:cxnChg chg="mod">
          <ac:chgData name="Farah 194233" userId="25b46aee-ad77-4dbf-85b9-f47433b1d940" providerId="ADAL" clId="{C3CC180F-FAE9-43D7-9F6C-01CF22CCBD41}" dt="2022-05-06T01:55:41.676" v="1815" actId="1076"/>
          <ac:cxnSpMkLst>
            <pc:docMk/>
            <pc:sldMk cId="0" sldId="261"/>
            <ac:cxnSpMk id="613"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4" creationId="{00000000-0000-0000-0000-000000000000}"/>
          </ac:cxnSpMkLst>
        </pc:cxnChg>
        <pc:cxnChg chg="mod">
          <ac:chgData name="Farah 194233" userId="25b46aee-ad77-4dbf-85b9-f47433b1d940" providerId="ADAL" clId="{C3CC180F-FAE9-43D7-9F6C-01CF22CCBD41}" dt="2022-05-06T01:57:31.324" v="1829" actId="478"/>
          <ac:cxnSpMkLst>
            <pc:docMk/>
            <pc:sldMk cId="0" sldId="261"/>
            <ac:cxnSpMk id="615" creationId="{00000000-0000-0000-0000-000000000000}"/>
          </ac:cxnSpMkLst>
        </pc:cxnChg>
      </pc:sldChg>
      <pc:sldChg chg="delSp modSp mod">
        <pc:chgData name="Farah 194233" userId="25b46aee-ad77-4dbf-85b9-f47433b1d940" providerId="ADAL" clId="{C3CC180F-FAE9-43D7-9F6C-01CF22CCBD41}" dt="2022-05-07T08:13:21.579" v="2053" actId="478"/>
        <pc:sldMkLst>
          <pc:docMk/>
          <pc:sldMk cId="0" sldId="262"/>
        </pc:sldMkLst>
        <pc:spChg chg="mod">
          <ac:chgData name="Farah 194233" userId="25b46aee-ad77-4dbf-85b9-f47433b1d940" providerId="ADAL" clId="{C3CC180F-FAE9-43D7-9F6C-01CF22CCBD41}" dt="2022-05-07T08:13:11.166" v="2050" actId="20577"/>
          <ac:spMkLst>
            <pc:docMk/>
            <pc:sldMk cId="0" sldId="262"/>
            <ac:spMk id="658"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59"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0"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1"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62"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5"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6"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7" creationId="{00000000-0000-0000-0000-000000000000}"/>
          </ac:spMkLst>
        </pc:spChg>
        <pc:spChg chg="del">
          <ac:chgData name="Farah 194233" userId="25b46aee-ad77-4dbf-85b9-f47433b1d940" providerId="ADAL" clId="{C3CC180F-FAE9-43D7-9F6C-01CF22CCBD41}" dt="2022-05-07T08:13:19.016" v="2052" actId="478"/>
          <ac:spMkLst>
            <pc:docMk/>
            <pc:sldMk cId="0" sldId="262"/>
            <ac:spMk id="678"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79"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0" creationId="{00000000-0000-0000-0000-000000000000}"/>
          </ac:spMkLst>
        </pc:spChg>
        <pc:spChg chg="del">
          <ac:chgData name="Farah 194233" userId="25b46aee-ad77-4dbf-85b9-f47433b1d940" providerId="ADAL" clId="{C3CC180F-FAE9-43D7-9F6C-01CF22CCBD41}" dt="2022-05-07T08:13:15.615" v="2051" actId="478"/>
          <ac:spMkLst>
            <pc:docMk/>
            <pc:sldMk cId="0" sldId="262"/>
            <ac:spMk id="681" creationId="{00000000-0000-0000-0000-000000000000}"/>
          </ac:spMkLst>
        </pc:spChg>
        <pc:spChg chg="del">
          <ac:chgData name="Farah 194233" userId="25b46aee-ad77-4dbf-85b9-f47433b1d940" providerId="ADAL" clId="{C3CC180F-FAE9-43D7-9F6C-01CF22CCBD41}" dt="2022-05-07T08:13:21.579" v="2053" actId="478"/>
          <ac:spMkLst>
            <pc:docMk/>
            <pc:sldMk cId="0" sldId="262"/>
            <ac:spMk id="682" creationId="{00000000-0000-0000-0000-000000000000}"/>
          </ac:spMkLst>
        </pc:spChg>
        <pc:grpChg chg="del">
          <ac:chgData name="Farah 194233" userId="25b46aee-ad77-4dbf-85b9-f47433b1d940" providerId="ADAL" clId="{C3CC180F-FAE9-43D7-9F6C-01CF22CCBD41}" dt="2022-05-07T08:13:15.615" v="2051" actId="478"/>
          <ac:grpSpMkLst>
            <pc:docMk/>
            <pc:sldMk cId="0" sldId="262"/>
            <ac:grpSpMk id="663"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6"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69" creationId="{00000000-0000-0000-0000-000000000000}"/>
          </ac:grpSpMkLst>
        </pc:grpChg>
        <pc:grpChg chg="del">
          <ac:chgData name="Farah 194233" userId="25b46aee-ad77-4dbf-85b9-f47433b1d940" providerId="ADAL" clId="{C3CC180F-FAE9-43D7-9F6C-01CF22CCBD41}" dt="2022-05-07T08:13:15.615" v="2051" actId="478"/>
          <ac:grpSpMkLst>
            <pc:docMk/>
            <pc:sldMk cId="0" sldId="262"/>
            <ac:grpSpMk id="672" creationId="{00000000-0000-0000-0000-000000000000}"/>
          </ac:grpSpMkLst>
        </pc:grpChg>
      </pc:sldChg>
      <pc:sldChg chg="modSp mod">
        <pc:chgData name="Farah 194233" userId="25b46aee-ad77-4dbf-85b9-f47433b1d940" providerId="ADAL" clId="{C3CC180F-FAE9-43D7-9F6C-01CF22CCBD41}" dt="2022-05-06T01:16:04.890" v="335" actId="1076"/>
        <pc:sldMkLst>
          <pc:docMk/>
          <pc:sldMk cId="0" sldId="263"/>
        </pc:sldMkLst>
        <pc:spChg chg="mod">
          <ac:chgData name="Farah 194233" userId="25b46aee-ad77-4dbf-85b9-f47433b1d940" providerId="ADAL" clId="{C3CC180F-FAE9-43D7-9F6C-01CF22CCBD41}" dt="2022-05-06T01:15:57.766" v="334" actId="20577"/>
          <ac:spMkLst>
            <pc:docMk/>
            <pc:sldMk cId="0" sldId="263"/>
            <ac:spMk id="687" creationId="{00000000-0000-0000-0000-000000000000}"/>
          </ac:spMkLst>
        </pc:spChg>
        <pc:spChg chg="mod">
          <ac:chgData name="Farah 194233" userId="25b46aee-ad77-4dbf-85b9-f47433b1d940" providerId="ADAL" clId="{C3CC180F-FAE9-43D7-9F6C-01CF22CCBD41}" dt="2022-05-06T01:16:04.890" v="335" actId="1076"/>
          <ac:spMkLst>
            <pc:docMk/>
            <pc:sldMk cId="0" sldId="263"/>
            <ac:spMk id="688" creationId="{00000000-0000-0000-0000-000000000000}"/>
          </ac:spMkLst>
        </pc:spChg>
      </pc:sldChg>
      <pc:sldChg chg="modSp mod">
        <pc:chgData name="Farah 194233" userId="25b46aee-ad77-4dbf-85b9-f47433b1d940" providerId="ADAL" clId="{C3CC180F-FAE9-43D7-9F6C-01CF22CCBD41}" dt="2022-05-06T01:35:02.326" v="842" actId="1036"/>
        <pc:sldMkLst>
          <pc:docMk/>
          <pc:sldMk cId="0" sldId="291"/>
        </pc:sldMkLst>
        <pc:grpChg chg="mod">
          <ac:chgData name="Farah 194233" userId="25b46aee-ad77-4dbf-85b9-f47433b1d940" providerId="ADAL" clId="{C3CC180F-FAE9-43D7-9F6C-01CF22CCBD41}" dt="2022-05-06T01:35:02.326" v="842" actId="1036"/>
          <ac:grpSpMkLst>
            <pc:docMk/>
            <pc:sldMk cId="0" sldId="291"/>
            <ac:grpSpMk id="11387" creationId="{00000000-0000-0000-0000-000000000000}"/>
          </ac:grpSpMkLst>
        </pc:grpChg>
      </pc:sldChg>
      <pc:sldChg chg="modSp mod">
        <pc:chgData name="Farah 194233" userId="25b46aee-ad77-4dbf-85b9-f47433b1d940" providerId="ADAL" clId="{C3CC180F-FAE9-43D7-9F6C-01CF22CCBD41}" dt="2022-05-06T01:35:19.801" v="843" actId="1036"/>
        <pc:sldMkLst>
          <pc:docMk/>
          <pc:sldMk cId="0" sldId="292"/>
        </pc:sldMkLst>
        <pc:grpChg chg="mod">
          <ac:chgData name="Farah 194233" userId="25b46aee-ad77-4dbf-85b9-f47433b1d940" providerId="ADAL" clId="{C3CC180F-FAE9-43D7-9F6C-01CF22CCBD41}" dt="2022-05-06T01:35:19.801" v="843" actId="1036"/>
          <ac:grpSpMkLst>
            <pc:docMk/>
            <pc:sldMk cId="0" sldId="292"/>
            <ac:grpSpMk id="11943" creationId="{00000000-0000-0000-0000-000000000000}"/>
          </ac:grpSpMkLst>
        </pc:grpChg>
      </pc:sldChg>
      <pc:sldChg chg="modSp mod">
        <pc:chgData name="Farah 194233" userId="25b46aee-ad77-4dbf-85b9-f47433b1d940" providerId="ADAL" clId="{C3CC180F-FAE9-43D7-9F6C-01CF22CCBD41}" dt="2022-05-06T01:35:41.277" v="845" actId="1036"/>
        <pc:sldMkLst>
          <pc:docMk/>
          <pc:sldMk cId="0" sldId="295"/>
        </pc:sldMkLst>
        <pc:grpChg chg="mod">
          <ac:chgData name="Farah 194233" userId="25b46aee-ad77-4dbf-85b9-f47433b1d940" providerId="ADAL" clId="{C3CC180F-FAE9-43D7-9F6C-01CF22CCBD41}" dt="2022-05-06T01:35:41.277" v="845" actId="1036"/>
          <ac:grpSpMkLst>
            <pc:docMk/>
            <pc:sldMk cId="0" sldId="295"/>
            <ac:grpSpMk id="13345" creationId="{00000000-0000-0000-0000-000000000000}"/>
          </ac:grpSpMkLst>
        </pc:grpChg>
      </pc:sldChg>
      <pc:sldChg chg="addSp delSp modSp new mod">
        <pc:chgData name="Farah 194233" userId="25b46aee-ad77-4dbf-85b9-f47433b1d940" providerId="ADAL" clId="{C3CC180F-FAE9-43D7-9F6C-01CF22CCBD41}" dt="2022-05-06T01:19:44.881" v="379" actId="20577"/>
        <pc:sldMkLst>
          <pc:docMk/>
          <pc:sldMk cId="3343023506" sldId="297"/>
        </pc:sldMkLst>
        <pc:spChg chg="del">
          <ac:chgData name="Farah 194233" userId="25b46aee-ad77-4dbf-85b9-f47433b1d940" providerId="ADAL" clId="{C3CC180F-FAE9-43D7-9F6C-01CF22CCBD41}" dt="2022-05-06T01:17:04.154" v="339" actId="478"/>
          <ac:spMkLst>
            <pc:docMk/>
            <pc:sldMk cId="3343023506" sldId="297"/>
            <ac:spMk id="2" creationId="{9125D034-50FC-D036-E5EE-C69BCC20571F}"/>
          </ac:spMkLst>
        </pc:spChg>
        <pc:spChg chg="del">
          <ac:chgData name="Farah 194233" userId="25b46aee-ad77-4dbf-85b9-f47433b1d940" providerId="ADAL" clId="{C3CC180F-FAE9-43D7-9F6C-01CF22CCBD41}" dt="2022-05-06T01:17:04.154" v="339" actId="478"/>
          <ac:spMkLst>
            <pc:docMk/>
            <pc:sldMk cId="3343023506" sldId="297"/>
            <ac:spMk id="3" creationId="{D9816C2C-FFE1-0C55-C4DD-2E51C6FCF6F2}"/>
          </ac:spMkLst>
        </pc:spChg>
        <pc:spChg chg="del">
          <ac:chgData name="Farah 194233" userId="25b46aee-ad77-4dbf-85b9-f47433b1d940" providerId="ADAL" clId="{C3CC180F-FAE9-43D7-9F6C-01CF22CCBD41}" dt="2022-05-06T01:17:04.154" v="339" actId="478"/>
          <ac:spMkLst>
            <pc:docMk/>
            <pc:sldMk cId="3343023506" sldId="297"/>
            <ac:spMk id="4" creationId="{B4BFE32C-12E7-3D9C-3F45-7A9CC0C46C2B}"/>
          </ac:spMkLst>
        </pc:spChg>
        <pc:spChg chg="add del mod">
          <ac:chgData name="Farah 194233" userId="25b46aee-ad77-4dbf-85b9-f47433b1d940" providerId="ADAL" clId="{C3CC180F-FAE9-43D7-9F6C-01CF22CCBD41}" dt="2022-05-06T01:17:01.591" v="338"/>
          <ac:spMkLst>
            <pc:docMk/>
            <pc:sldMk cId="3343023506" sldId="297"/>
            <ac:spMk id="5" creationId="{6B43E770-DF75-058E-20AF-B617DBE01DE0}"/>
          </ac:spMkLst>
        </pc:spChg>
        <pc:spChg chg="add del mod">
          <ac:chgData name="Farah 194233" userId="25b46aee-ad77-4dbf-85b9-f47433b1d940" providerId="ADAL" clId="{C3CC180F-FAE9-43D7-9F6C-01CF22CCBD41}" dt="2022-05-06T01:17:01.591" v="338"/>
          <ac:spMkLst>
            <pc:docMk/>
            <pc:sldMk cId="3343023506" sldId="297"/>
            <ac:spMk id="6" creationId="{09A2C37E-BC20-A0DA-8347-A5DA7022A296}"/>
          </ac:spMkLst>
        </pc:spChg>
        <pc:spChg chg="add del mod">
          <ac:chgData name="Farah 194233" userId="25b46aee-ad77-4dbf-85b9-f47433b1d940" providerId="ADAL" clId="{C3CC180F-FAE9-43D7-9F6C-01CF22CCBD41}" dt="2022-05-06T01:17:01.591" v="338"/>
          <ac:spMkLst>
            <pc:docMk/>
            <pc:sldMk cId="3343023506" sldId="297"/>
            <ac:spMk id="7" creationId="{90EC6423-6931-EF58-10AF-9408AE51F955}"/>
          </ac:spMkLst>
        </pc:spChg>
        <pc:spChg chg="add del mod">
          <ac:chgData name="Farah 194233" userId="25b46aee-ad77-4dbf-85b9-f47433b1d940" providerId="ADAL" clId="{C3CC180F-FAE9-43D7-9F6C-01CF22CCBD41}" dt="2022-05-06T01:17:01.591" v="338"/>
          <ac:spMkLst>
            <pc:docMk/>
            <pc:sldMk cId="3343023506" sldId="297"/>
            <ac:spMk id="8" creationId="{99E62DDE-0DBF-208B-4622-B0F593AC446A}"/>
          </ac:spMkLst>
        </pc:spChg>
        <pc:spChg chg="add del mod">
          <ac:chgData name="Farah 194233" userId="25b46aee-ad77-4dbf-85b9-f47433b1d940" providerId="ADAL" clId="{C3CC180F-FAE9-43D7-9F6C-01CF22CCBD41}" dt="2022-05-06T01:17:01.591" v="338"/>
          <ac:spMkLst>
            <pc:docMk/>
            <pc:sldMk cId="3343023506" sldId="297"/>
            <ac:spMk id="9" creationId="{FB5DC055-078D-9B7D-ADB1-8DFDBD76B0E8}"/>
          </ac:spMkLst>
        </pc:spChg>
        <pc:spChg chg="add del mod">
          <ac:chgData name="Farah 194233" userId="25b46aee-ad77-4dbf-85b9-f47433b1d940" providerId="ADAL" clId="{C3CC180F-FAE9-43D7-9F6C-01CF22CCBD41}" dt="2022-05-06T01:17:01.591" v="338"/>
          <ac:spMkLst>
            <pc:docMk/>
            <pc:sldMk cId="3343023506" sldId="297"/>
            <ac:spMk id="10" creationId="{929D1F7F-2840-3A0D-DA2D-FFA60CD21F9F}"/>
          </ac:spMkLst>
        </pc:spChg>
        <pc:spChg chg="add mod">
          <ac:chgData name="Farah 194233" userId="25b46aee-ad77-4dbf-85b9-f47433b1d940" providerId="ADAL" clId="{C3CC180F-FAE9-43D7-9F6C-01CF22CCBD41}" dt="2022-05-06T01:17:04.961" v="340"/>
          <ac:spMkLst>
            <pc:docMk/>
            <pc:sldMk cId="3343023506" sldId="297"/>
            <ac:spMk id="12" creationId="{46FED745-81C8-B667-8CD5-9498D0CE1EA7}"/>
          </ac:spMkLst>
        </pc:spChg>
        <pc:spChg chg="add mod">
          <ac:chgData name="Farah 194233" userId="25b46aee-ad77-4dbf-85b9-f47433b1d940" providerId="ADAL" clId="{C3CC180F-FAE9-43D7-9F6C-01CF22CCBD41}" dt="2022-05-06T01:19:44.881" v="379" actId="20577"/>
          <ac:spMkLst>
            <pc:docMk/>
            <pc:sldMk cId="3343023506" sldId="297"/>
            <ac:spMk id="13" creationId="{54A59AD3-1741-EA43-97D4-3919925619AF}"/>
          </ac:spMkLst>
        </pc:spChg>
        <pc:spChg chg="add mod">
          <ac:chgData name="Farah 194233" userId="25b46aee-ad77-4dbf-85b9-f47433b1d940" providerId="ADAL" clId="{C3CC180F-FAE9-43D7-9F6C-01CF22CCBD41}" dt="2022-05-06T01:17:04.961" v="340"/>
          <ac:spMkLst>
            <pc:docMk/>
            <pc:sldMk cId="3343023506" sldId="297"/>
            <ac:spMk id="14" creationId="{89D95B49-45D9-6DEA-0D33-A205EADA2CFD}"/>
          </ac:spMkLst>
        </pc:spChg>
        <pc:spChg chg="add mod">
          <ac:chgData name="Farah 194233" userId="25b46aee-ad77-4dbf-85b9-f47433b1d940" providerId="ADAL" clId="{C3CC180F-FAE9-43D7-9F6C-01CF22CCBD41}" dt="2022-05-06T01:17:09.511" v="342" actId="20577"/>
          <ac:spMkLst>
            <pc:docMk/>
            <pc:sldMk cId="3343023506" sldId="297"/>
            <ac:spMk id="15" creationId="{34B413B6-A773-2F80-2AC6-17CA1CDDB56F}"/>
          </ac:spMkLst>
        </pc:spChg>
        <pc:spChg chg="add mod">
          <ac:chgData name="Farah 194233" userId="25b46aee-ad77-4dbf-85b9-f47433b1d940" providerId="ADAL" clId="{C3CC180F-FAE9-43D7-9F6C-01CF22CCBD41}" dt="2022-05-06T01:17:04.961" v="340"/>
          <ac:spMkLst>
            <pc:docMk/>
            <pc:sldMk cId="3343023506" sldId="297"/>
            <ac:spMk id="16" creationId="{E7DD4A1B-408B-433F-254E-B49B21AAC52D}"/>
          </ac:spMkLst>
        </pc:spChg>
        <pc:spChg chg="add mod">
          <ac:chgData name="Farah 194233" userId="25b46aee-ad77-4dbf-85b9-f47433b1d940" providerId="ADAL" clId="{C3CC180F-FAE9-43D7-9F6C-01CF22CCBD41}" dt="2022-05-06T01:17:04.961" v="340"/>
          <ac:spMkLst>
            <pc:docMk/>
            <pc:sldMk cId="3343023506" sldId="297"/>
            <ac:spMk id="17" creationId="{7EB5227E-5952-8E98-3C4E-7EEA019DCAFD}"/>
          </ac:spMkLst>
        </pc:spChg>
        <pc:cxnChg chg="add del mod">
          <ac:chgData name="Farah 194233" userId="25b46aee-ad77-4dbf-85b9-f47433b1d940" providerId="ADAL" clId="{C3CC180F-FAE9-43D7-9F6C-01CF22CCBD41}" dt="2022-05-06T01:17:01.591" v="338"/>
          <ac:cxnSpMkLst>
            <pc:docMk/>
            <pc:sldMk cId="3343023506" sldId="297"/>
            <ac:cxnSpMk id="11" creationId="{18E1254A-8DE3-B598-0211-B444BB16043D}"/>
          </ac:cxnSpMkLst>
        </pc:cxnChg>
        <pc:cxnChg chg="add mod">
          <ac:chgData name="Farah 194233" userId="25b46aee-ad77-4dbf-85b9-f47433b1d940" providerId="ADAL" clId="{C3CC180F-FAE9-43D7-9F6C-01CF22CCBD41}" dt="2022-05-06T01:17:04.961" v="340"/>
          <ac:cxnSpMkLst>
            <pc:docMk/>
            <pc:sldMk cId="3343023506" sldId="297"/>
            <ac:cxnSpMk id="18" creationId="{E1F5FBBC-F86D-155F-3BAC-254028E4587E}"/>
          </ac:cxnSpMkLst>
        </pc:cxnChg>
      </pc:sldChg>
      <pc:sldChg chg="addSp delSp modSp new mod">
        <pc:chgData name="Farah 194233" userId="25b46aee-ad77-4dbf-85b9-f47433b1d940" providerId="ADAL" clId="{C3CC180F-FAE9-43D7-9F6C-01CF22CCBD41}" dt="2022-05-06T01:21:03.202" v="479" actId="20577"/>
        <pc:sldMkLst>
          <pc:docMk/>
          <pc:sldMk cId="2506741731" sldId="298"/>
        </pc:sldMkLst>
        <pc:spChg chg="del">
          <ac:chgData name="Farah 194233" userId="25b46aee-ad77-4dbf-85b9-f47433b1d940" providerId="ADAL" clId="{C3CC180F-FAE9-43D7-9F6C-01CF22CCBD41}" dt="2022-05-06T01:17:16.283" v="344" actId="478"/>
          <ac:spMkLst>
            <pc:docMk/>
            <pc:sldMk cId="2506741731" sldId="298"/>
            <ac:spMk id="2" creationId="{C2A310CC-4862-D787-4CB1-EBB0AF621405}"/>
          </ac:spMkLst>
        </pc:spChg>
        <pc:spChg chg="del">
          <ac:chgData name="Farah 194233" userId="25b46aee-ad77-4dbf-85b9-f47433b1d940" providerId="ADAL" clId="{C3CC180F-FAE9-43D7-9F6C-01CF22CCBD41}" dt="2022-05-06T01:17:16.283" v="344" actId="478"/>
          <ac:spMkLst>
            <pc:docMk/>
            <pc:sldMk cId="2506741731" sldId="298"/>
            <ac:spMk id="3" creationId="{CFB764F1-AED3-9308-CC0D-11D841334593}"/>
          </ac:spMkLst>
        </pc:spChg>
        <pc:spChg chg="del">
          <ac:chgData name="Farah 194233" userId="25b46aee-ad77-4dbf-85b9-f47433b1d940" providerId="ADAL" clId="{C3CC180F-FAE9-43D7-9F6C-01CF22CCBD41}" dt="2022-05-06T01:17:16.283" v="344" actId="478"/>
          <ac:spMkLst>
            <pc:docMk/>
            <pc:sldMk cId="2506741731" sldId="298"/>
            <ac:spMk id="4" creationId="{C68DE58D-61F1-9EBD-036A-B55350D3D39D}"/>
          </ac:spMkLst>
        </pc:spChg>
        <pc:spChg chg="add mod">
          <ac:chgData name="Farah 194233" userId="25b46aee-ad77-4dbf-85b9-f47433b1d940" providerId="ADAL" clId="{C3CC180F-FAE9-43D7-9F6C-01CF22CCBD41}" dt="2022-05-06T01:17:17.286" v="345"/>
          <ac:spMkLst>
            <pc:docMk/>
            <pc:sldMk cId="2506741731" sldId="298"/>
            <ac:spMk id="5" creationId="{605291E5-A894-7436-C4D4-33DB174B7009}"/>
          </ac:spMkLst>
        </pc:spChg>
        <pc:spChg chg="add mod">
          <ac:chgData name="Farah 194233" userId="25b46aee-ad77-4dbf-85b9-f47433b1d940" providerId="ADAL" clId="{C3CC180F-FAE9-43D7-9F6C-01CF22CCBD41}" dt="2022-05-06T01:21:03.202" v="479" actId="20577"/>
          <ac:spMkLst>
            <pc:docMk/>
            <pc:sldMk cId="2506741731" sldId="298"/>
            <ac:spMk id="6" creationId="{B750BEFB-7AEC-C917-D136-026AEE52D558}"/>
          </ac:spMkLst>
        </pc:spChg>
        <pc:spChg chg="add mod">
          <ac:chgData name="Farah 194233" userId="25b46aee-ad77-4dbf-85b9-f47433b1d940" providerId="ADAL" clId="{C3CC180F-FAE9-43D7-9F6C-01CF22CCBD41}" dt="2022-05-06T01:17:17.286" v="345"/>
          <ac:spMkLst>
            <pc:docMk/>
            <pc:sldMk cId="2506741731" sldId="298"/>
            <ac:spMk id="7" creationId="{CEBBB301-AF9E-DBA5-B0E8-14B7C9D87F3E}"/>
          </ac:spMkLst>
        </pc:spChg>
        <pc:spChg chg="add mod">
          <ac:chgData name="Farah 194233" userId="25b46aee-ad77-4dbf-85b9-f47433b1d940" providerId="ADAL" clId="{C3CC180F-FAE9-43D7-9F6C-01CF22CCBD41}" dt="2022-05-06T01:17:19.913" v="347" actId="20577"/>
          <ac:spMkLst>
            <pc:docMk/>
            <pc:sldMk cId="2506741731" sldId="298"/>
            <ac:spMk id="8" creationId="{F1E5CAAB-D756-D435-0E82-18709F9A8B36}"/>
          </ac:spMkLst>
        </pc:spChg>
        <pc:spChg chg="add mod">
          <ac:chgData name="Farah 194233" userId="25b46aee-ad77-4dbf-85b9-f47433b1d940" providerId="ADAL" clId="{C3CC180F-FAE9-43D7-9F6C-01CF22CCBD41}" dt="2022-05-06T01:17:17.286" v="345"/>
          <ac:spMkLst>
            <pc:docMk/>
            <pc:sldMk cId="2506741731" sldId="298"/>
            <ac:spMk id="9" creationId="{367179A5-F9CE-D6A4-003E-00684C4CF5E5}"/>
          </ac:spMkLst>
        </pc:spChg>
        <pc:spChg chg="add mod">
          <ac:chgData name="Farah 194233" userId="25b46aee-ad77-4dbf-85b9-f47433b1d940" providerId="ADAL" clId="{C3CC180F-FAE9-43D7-9F6C-01CF22CCBD41}" dt="2022-05-06T01:17:17.286" v="345"/>
          <ac:spMkLst>
            <pc:docMk/>
            <pc:sldMk cId="2506741731" sldId="298"/>
            <ac:spMk id="10" creationId="{349503B8-2AB0-EBF1-F500-EE2F408EF23F}"/>
          </ac:spMkLst>
        </pc:spChg>
        <pc:cxnChg chg="add mod">
          <ac:chgData name="Farah 194233" userId="25b46aee-ad77-4dbf-85b9-f47433b1d940" providerId="ADAL" clId="{C3CC180F-FAE9-43D7-9F6C-01CF22CCBD41}" dt="2022-05-06T01:17:17.286" v="345"/>
          <ac:cxnSpMkLst>
            <pc:docMk/>
            <pc:sldMk cId="2506741731" sldId="298"/>
            <ac:cxnSpMk id="11" creationId="{A33796B9-BCA8-6CB7-D5B6-6E4DFEBCC711}"/>
          </ac:cxnSpMkLst>
        </pc:cxnChg>
      </pc:sldChg>
      <pc:sldChg chg="addSp delSp modSp new mod">
        <pc:chgData name="Farah 194233" userId="25b46aee-ad77-4dbf-85b9-f47433b1d940" providerId="ADAL" clId="{C3CC180F-FAE9-43D7-9F6C-01CF22CCBD41}" dt="2022-05-06T01:23:42.917" v="564" actId="20577"/>
        <pc:sldMkLst>
          <pc:docMk/>
          <pc:sldMk cId="4232930790" sldId="299"/>
        </pc:sldMkLst>
        <pc:spChg chg="del">
          <ac:chgData name="Farah 194233" userId="25b46aee-ad77-4dbf-85b9-f47433b1d940" providerId="ADAL" clId="{C3CC180F-FAE9-43D7-9F6C-01CF22CCBD41}" dt="2022-05-06T01:17:27.483" v="349" actId="478"/>
          <ac:spMkLst>
            <pc:docMk/>
            <pc:sldMk cId="4232930790" sldId="299"/>
            <ac:spMk id="2" creationId="{2D4BB2FD-A7D7-0F6B-1A01-575FB3B84FD2}"/>
          </ac:spMkLst>
        </pc:spChg>
        <pc:spChg chg="del">
          <ac:chgData name="Farah 194233" userId="25b46aee-ad77-4dbf-85b9-f47433b1d940" providerId="ADAL" clId="{C3CC180F-FAE9-43D7-9F6C-01CF22CCBD41}" dt="2022-05-06T01:17:27.483" v="349" actId="478"/>
          <ac:spMkLst>
            <pc:docMk/>
            <pc:sldMk cId="4232930790" sldId="299"/>
            <ac:spMk id="3" creationId="{E2A59DCB-705E-D5FA-A83B-1806C98C0F2C}"/>
          </ac:spMkLst>
        </pc:spChg>
        <pc:spChg chg="del">
          <ac:chgData name="Farah 194233" userId="25b46aee-ad77-4dbf-85b9-f47433b1d940" providerId="ADAL" clId="{C3CC180F-FAE9-43D7-9F6C-01CF22CCBD41}" dt="2022-05-06T01:17:27.483" v="349" actId="478"/>
          <ac:spMkLst>
            <pc:docMk/>
            <pc:sldMk cId="4232930790" sldId="299"/>
            <ac:spMk id="4" creationId="{B3857AAE-BC99-748A-2E27-593F1AAD5E95}"/>
          </ac:spMkLst>
        </pc:spChg>
        <pc:spChg chg="add mod">
          <ac:chgData name="Farah 194233" userId="25b46aee-ad77-4dbf-85b9-f47433b1d940" providerId="ADAL" clId="{C3CC180F-FAE9-43D7-9F6C-01CF22CCBD41}" dt="2022-05-06T01:17:28.317" v="350"/>
          <ac:spMkLst>
            <pc:docMk/>
            <pc:sldMk cId="4232930790" sldId="299"/>
            <ac:spMk id="5" creationId="{DCCBA26C-618C-429B-22CF-5B6224AB7583}"/>
          </ac:spMkLst>
        </pc:spChg>
        <pc:spChg chg="add mod">
          <ac:chgData name="Farah 194233" userId="25b46aee-ad77-4dbf-85b9-f47433b1d940" providerId="ADAL" clId="{C3CC180F-FAE9-43D7-9F6C-01CF22CCBD41}" dt="2022-05-06T01:23:42.917" v="564" actId="20577"/>
          <ac:spMkLst>
            <pc:docMk/>
            <pc:sldMk cId="4232930790" sldId="299"/>
            <ac:spMk id="6" creationId="{3423E65D-D45F-B76C-7D60-96434D337551}"/>
          </ac:spMkLst>
        </pc:spChg>
        <pc:spChg chg="add mod">
          <ac:chgData name="Farah 194233" userId="25b46aee-ad77-4dbf-85b9-f47433b1d940" providerId="ADAL" clId="{C3CC180F-FAE9-43D7-9F6C-01CF22CCBD41}" dt="2022-05-06T01:17:28.317" v="350"/>
          <ac:spMkLst>
            <pc:docMk/>
            <pc:sldMk cId="4232930790" sldId="299"/>
            <ac:spMk id="7" creationId="{1ED58C40-B0BC-3C3A-D988-83221BBC5FD8}"/>
          </ac:spMkLst>
        </pc:spChg>
        <pc:spChg chg="add mod">
          <ac:chgData name="Farah 194233" userId="25b46aee-ad77-4dbf-85b9-f47433b1d940" providerId="ADAL" clId="{C3CC180F-FAE9-43D7-9F6C-01CF22CCBD41}" dt="2022-05-06T01:17:30.520" v="354" actId="20577"/>
          <ac:spMkLst>
            <pc:docMk/>
            <pc:sldMk cId="4232930790" sldId="299"/>
            <ac:spMk id="8" creationId="{854CC658-AEA2-750A-06DE-FAE3A9334DD2}"/>
          </ac:spMkLst>
        </pc:spChg>
        <pc:spChg chg="add mod">
          <ac:chgData name="Farah 194233" userId="25b46aee-ad77-4dbf-85b9-f47433b1d940" providerId="ADAL" clId="{C3CC180F-FAE9-43D7-9F6C-01CF22CCBD41}" dt="2022-05-06T01:17:28.317" v="350"/>
          <ac:spMkLst>
            <pc:docMk/>
            <pc:sldMk cId="4232930790" sldId="299"/>
            <ac:spMk id="9" creationId="{9B4757FC-360A-B30D-E2D3-FA0B461C2AD3}"/>
          </ac:spMkLst>
        </pc:spChg>
        <pc:spChg chg="add mod">
          <ac:chgData name="Farah 194233" userId="25b46aee-ad77-4dbf-85b9-f47433b1d940" providerId="ADAL" clId="{C3CC180F-FAE9-43D7-9F6C-01CF22CCBD41}" dt="2022-05-06T01:17:28.317" v="350"/>
          <ac:spMkLst>
            <pc:docMk/>
            <pc:sldMk cId="4232930790" sldId="299"/>
            <ac:spMk id="10" creationId="{F985A979-7A52-A91F-58D9-C12DB9E7C515}"/>
          </ac:spMkLst>
        </pc:spChg>
        <pc:cxnChg chg="add mod">
          <ac:chgData name="Farah 194233" userId="25b46aee-ad77-4dbf-85b9-f47433b1d940" providerId="ADAL" clId="{C3CC180F-FAE9-43D7-9F6C-01CF22CCBD41}" dt="2022-05-06T01:17:28.317" v="350"/>
          <ac:cxnSpMkLst>
            <pc:docMk/>
            <pc:sldMk cId="4232930790" sldId="299"/>
            <ac:cxnSpMk id="11" creationId="{D1CCA519-3218-0D0F-0734-437D741BCB71}"/>
          </ac:cxnSpMkLst>
        </pc:cxnChg>
      </pc:sldChg>
      <pc:sldChg chg="addSp delSp modSp new mod">
        <pc:chgData name="Farah 194233" userId="25b46aee-ad77-4dbf-85b9-f47433b1d940" providerId="ADAL" clId="{C3CC180F-FAE9-43D7-9F6C-01CF22CCBD41}" dt="2022-05-06T01:17:43.728" v="359" actId="20577"/>
        <pc:sldMkLst>
          <pc:docMk/>
          <pc:sldMk cId="2321107667" sldId="300"/>
        </pc:sldMkLst>
        <pc:spChg chg="del">
          <ac:chgData name="Farah 194233" userId="25b46aee-ad77-4dbf-85b9-f47433b1d940" providerId="ADAL" clId="{C3CC180F-FAE9-43D7-9F6C-01CF22CCBD41}" dt="2022-05-06T01:17:40.882" v="356" actId="478"/>
          <ac:spMkLst>
            <pc:docMk/>
            <pc:sldMk cId="2321107667" sldId="300"/>
            <ac:spMk id="2" creationId="{C867E8D6-3DBC-1AD4-6BB9-9BC58F7E7F59}"/>
          </ac:spMkLst>
        </pc:spChg>
        <pc:spChg chg="del">
          <ac:chgData name="Farah 194233" userId="25b46aee-ad77-4dbf-85b9-f47433b1d940" providerId="ADAL" clId="{C3CC180F-FAE9-43D7-9F6C-01CF22CCBD41}" dt="2022-05-06T01:17:40.882" v="356" actId="478"/>
          <ac:spMkLst>
            <pc:docMk/>
            <pc:sldMk cId="2321107667" sldId="300"/>
            <ac:spMk id="3" creationId="{C8DD5056-30BA-8B3E-6FD8-8A8E3DA98F1B}"/>
          </ac:spMkLst>
        </pc:spChg>
        <pc:spChg chg="del">
          <ac:chgData name="Farah 194233" userId="25b46aee-ad77-4dbf-85b9-f47433b1d940" providerId="ADAL" clId="{C3CC180F-FAE9-43D7-9F6C-01CF22CCBD41}" dt="2022-05-06T01:17:40.882" v="356" actId="478"/>
          <ac:spMkLst>
            <pc:docMk/>
            <pc:sldMk cId="2321107667" sldId="300"/>
            <ac:spMk id="4" creationId="{27BC6A86-D3E5-E794-46AD-B1BE11F39B8D}"/>
          </ac:spMkLst>
        </pc:spChg>
        <pc:spChg chg="add mod">
          <ac:chgData name="Farah 194233" userId="25b46aee-ad77-4dbf-85b9-f47433b1d940" providerId="ADAL" clId="{C3CC180F-FAE9-43D7-9F6C-01CF22CCBD41}" dt="2022-05-06T01:17:41.610" v="357"/>
          <ac:spMkLst>
            <pc:docMk/>
            <pc:sldMk cId="2321107667" sldId="300"/>
            <ac:spMk id="5" creationId="{1798E791-3C0B-BC8F-29B6-C38E620E5ECC}"/>
          </ac:spMkLst>
        </pc:spChg>
        <pc:spChg chg="add mod">
          <ac:chgData name="Farah 194233" userId="25b46aee-ad77-4dbf-85b9-f47433b1d940" providerId="ADAL" clId="{C3CC180F-FAE9-43D7-9F6C-01CF22CCBD41}" dt="2022-05-06T01:17:41.610" v="357"/>
          <ac:spMkLst>
            <pc:docMk/>
            <pc:sldMk cId="2321107667" sldId="300"/>
            <ac:spMk id="6" creationId="{50C78B1A-000F-9C7F-2BBC-DA78DC743DBD}"/>
          </ac:spMkLst>
        </pc:spChg>
        <pc:spChg chg="add mod">
          <ac:chgData name="Farah 194233" userId="25b46aee-ad77-4dbf-85b9-f47433b1d940" providerId="ADAL" clId="{C3CC180F-FAE9-43D7-9F6C-01CF22CCBD41}" dt="2022-05-06T01:17:41.610" v="357"/>
          <ac:spMkLst>
            <pc:docMk/>
            <pc:sldMk cId="2321107667" sldId="300"/>
            <ac:spMk id="7" creationId="{4EC3B49B-E08F-BEF0-F7EE-CDB16F169463}"/>
          </ac:spMkLst>
        </pc:spChg>
        <pc:spChg chg="add mod">
          <ac:chgData name="Farah 194233" userId="25b46aee-ad77-4dbf-85b9-f47433b1d940" providerId="ADAL" clId="{C3CC180F-FAE9-43D7-9F6C-01CF22CCBD41}" dt="2022-05-06T01:17:43.728" v="359" actId="20577"/>
          <ac:spMkLst>
            <pc:docMk/>
            <pc:sldMk cId="2321107667" sldId="300"/>
            <ac:spMk id="8" creationId="{791F5EBA-1F64-E734-8D92-B784E6F3A43B}"/>
          </ac:spMkLst>
        </pc:spChg>
        <pc:spChg chg="add mod">
          <ac:chgData name="Farah 194233" userId="25b46aee-ad77-4dbf-85b9-f47433b1d940" providerId="ADAL" clId="{C3CC180F-FAE9-43D7-9F6C-01CF22CCBD41}" dt="2022-05-06T01:17:41.610" v="357"/>
          <ac:spMkLst>
            <pc:docMk/>
            <pc:sldMk cId="2321107667" sldId="300"/>
            <ac:spMk id="9" creationId="{77756E30-02FF-EE15-1E45-BD6E3403716A}"/>
          </ac:spMkLst>
        </pc:spChg>
        <pc:spChg chg="add mod">
          <ac:chgData name="Farah 194233" userId="25b46aee-ad77-4dbf-85b9-f47433b1d940" providerId="ADAL" clId="{C3CC180F-FAE9-43D7-9F6C-01CF22CCBD41}" dt="2022-05-06T01:17:41.610" v="357"/>
          <ac:spMkLst>
            <pc:docMk/>
            <pc:sldMk cId="2321107667" sldId="300"/>
            <ac:spMk id="10" creationId="{3C80012C-5788-BEDC-1030-C5F0747AE3E3}"/>
          </ac:spMkLst>
        </pc:spChg>
        <pc:cxnChg chg="add mod">
          <ac:chgData name="Farah 194233" userId="25b46aee-ad77-4dbf-85b9-f47433b1d940" providerId="ADAL" clId="{C3CC180F-FAE9-43D7-9F6C-01CF22CCBD41}" dt="2022-05-06T01:17:41.610" v="357"/>
          <ac:cxnSpMkLst>
            <pc:docMk/>
            <pc:sldMk cId="2321107667" sldId="300"/>
            <ac:cxnSpMk id="11" creationId="{DE079786-D18B-43AA-FCF2-7DB865D02405}"/>
          </ac:cxnSpMkLst>
        </pc:cxnChg>
      </pc:sldChg>
      <pc:sldChg chg="addSp delSp modSp new mod">
        <pc:chgData name="Farah 194233" userId="25b46aee-ad77-4dbf-85b9-f47433b1d940" providerId="ADAL" clId="{C3CC180F-FAE9-43D7-9F6C-01CF22CCBD41}" dt="2022-05-06T01:17:50.940" v="364" actId="20577"/>
        <pc:sldMkLst>
          <pc:docMk/>
          <pc:sldMk cId="303667008" sldId="301"/>
        </pc:sldMkLst>
        <pc:spChg chg="del">
          <ac:chgData name="Farah 194233" userId="25b46aee-ad77-4dbf-85b9-f47433b1d940" providerId="ADAL" clId="{C3CC180F-FAE9-43D7-9F6C-01CF22CCBD41}" dt="2022-05-06T01:17:48.386" v="361" actId="478"/>
          <ac:spMkLst>
            <pc:docMk/>
            <pc:sldMk cId="303667008" sldId="301"/>
            <ac:spMk id="2" creationId="{7AE5BD1A-E76A-587F-D34C-24BFE7ADE0D3}"/>
          </ac:spMkLst>
        </pc:spChg>
        <pc:spChg chg="del">
          <ac:chgData name="Farah 194233" userId="25b46aee-ad77-4dbf-85b9-f47433b1d940" providerId="ADAL" clId="{C3CC180F-FAE9-43D7-9F6C-01CF22CCBD41}" dt="2022-05-06T01:17:48.386" v="361" actId="478"/>
          <ac:spMkLst>
            <pc:docMk/>
            <pc:sldMk cId="303667008" sldId="301"/>
            <ac:spMk id="3" creationId="{72A15FA4-8F16-1FE7-F348-80D3FACAB45D}"/>
          </ac:spMkLst>
        </pc:spChg>
        <pc:spChg chg="del">
          <ac:chgData name="Farah 194233" userId="25b46aee-ad77-4dbf-85b9-f47433b1d940" providerId="ADAL" clId="{C3CC180F-FAE9-43D7-9F6C-01CF22CCBD41}" dt="2022-05-06T01:17:48.386" v="361" actId="478"/>
          <ac:spMkLst>
            <pc:docMk/>
            <pc:sldMk cId="303667008" sldId="301"/>
            <ac:spMk id="4" creationId="{9B827F83-5AEA-9B58-8BAE-0385D2E1DF1E}"/>
          </ac:spMkLst>
        </pc:spChg>
        <pc:spChg chg="add mod">
          <ac:chgData name="Farah 194233" userId="25b46aee-ad77-4dbf-85b9-f47433b1d940" providerId="ADAL" clId="{C3CC180F-FAE9-43D7-9F6C-01CF22CCBD41}" dt="2022-05-06T01:17:48.763" v="362"/>
          <ac:spMkLst>
            <pc:docMk/>
            <pc:sldMk cId="303667008" sldId="301"/>
            <ac:spMk id="5" creationId="{97126389-974F-F115-D010-B2F60C69A7ED}"/>
          </ac:spMkLst>
        </pc:spChg>
        <pc:spChg chg="add mod">
          <ac:chgData name="Farah 194233" userId="25b46aee-ad77-4dbf-85b9-f47433b1d940" providerId="ADAL" clId="{C3CC180F-FAE9-43D7-9F6C-01CF22CCBD41}" dt="2022-05-06T01:17:48.763" v="362"/>
          <ac:spMkLst>
            <pc:docMk/>
            <pc:sldMk cId="303667008" sldId="301"/>
            <ac:spMk id="6" creationId="{0AD576DA-1771-856D-A2A4-AFD08CD20C8D}"/>
          </ac:spMkLst>
        </pc:spChg>
        <pc:spChg chg="add mod">
          <ac:chgData name="Farah 194233" userId="25b46aee-ad77-4dbf-85b9-f47433b1d940" providerId="ADAL" clId="{C3CC180F-FAE9-43D7-9F6C-01CF22CCBD41}" dt="2022-05-06T01:17:48.763" v="362"/>
          <ac:spMkLst>
            <pc:docMk/>
            <pc:sldMk cId="303667008" sldId="301"/>
            <ac:spMk id="7" creationId="{3013D4ED-F25B-4A11-B815-1D1B857D2187}"/>
          </ac:spMkLst>
        </pc:spChg>
        <pc:spChg chg="add mod">
          <ac:chgData name="Farah 194233" userId="25b46aee-ad77-4dbf-85b9-f47433b1d940" providerId="ADAL" clId="{C3CC180F-FAE9-43D7-9F6C-01CF22CCBD41}" dt="2022-05-06T01:17:50.940" v="364" actId="20577"/>
          <ac:spMkLst>
            <pc:docMk/>
            <pc:sldMk cId="303667008" sldId="301"/>
            <ac:spMk id="8" creationId="{038430B6-FD77-A58D-AB68-E67686C19C93}"/>
          </ac:spMkLst>
        </pc:spChg>
        <pc:spChg chg="add mod">
          <ac:chgData name="Farah 194233" userId="25b46aee-ad77-4dbf-85b9-f47433b1d940" providerId="ADAL" clId="{C3CC180F-FAE9-43D7-9F6C-01CF22CCBD41}" dt="2022-05-06T01:17:48.763" v="362"/>
          <ac:spMkLst>
            <pc:docMk/>
            <pc:sldMk cId="303667008" sldId="301"/>
            <ac:spMk id="9" creationId="{6944F303-0C2D-471A-42EB-B1AAF6B4CA85}"/>
          </ac:spMkLst>
        </pc:spChg>
        <pc:spChg chg="add mod">
          <ac:chgData name="Farah 194233" userId="25b46aee-ad77-4dbf-85b9-f47433b1d940" providerId="ADAL" clId="{C3CC180F-FAE9-43D7-9F6C-01CF22CCBD41}" dt="2022-05-06T01:17:48.763" v="362"/>
          <ac:spMkLst>
            <pc:docMk/>
            <pc:sldMk cId="303667008" sldId="301"/>
            <ac:spMk id="10" creationId="{FB9EB904-05B7-2159-FE95-87DEE25DCDB8}"/>
          </ac:spMkLst>
        </pc:spChg>
        <pc:cxnChg chg="add mod">
          <ac:chgData name="Farah 194233" userId="25b46aee-ad77-4dbf-85b9-f47433b1d940" providerId="ADAL" clId="{C3CC180F-FAE9-43D7-9F6C-01CF22CCBD41}" dt="2022-05-06T01:17:48.763" v="362"/>
          <ac:cxnSpMkLst>
            <pc:docMk/>
            <pc:sldMk cId="303667008" sldId="301"/>
            <ac:cxnSpMk id="11" creationId="{C6812A3C-8ED9-7B6F-42B2-B68E92D2F77E}"/>
          </ac:cxnSpMkLst>
        </pc:cxnChg>
      </pc:sldChg>
      <pc:sldChg chg="addSp delSp modSp new mod">
        <pc:chgData name="Farah 194233" userId="25b46aee-ad77-4dbf-85b9-f47433b1d940" providerId="ADAL" clId="{C3CC180F-FAE9-43D7-9F6C-01CF22CCBD41}" dt="2022-05-06T01:18:15.793" v="376" actId="20577"/>
        <pc:sldMkLst>
          <pc:docMk/>
          <pc:sldMk cId="574371651" sldId="302"/>
        </pc:sldMkLst>
        <pc:spChg chg="del">
          <ac:chgData name="Farah 194233" userId="25b46aee-ad77-4dbf-85b9-f47433b1d940" providerId="ADAL" clId="{C3CC180F-FAE9-43D7-9F6C-01CF22CCBD41}" dt="2022-05-06T01:18:04.821" v="366" actId="478"/>
          <ac:spMkLst>
            <pc:docMk/>
            <pc:sldMk cId="574371651" sldId="302"/>
            <ac:spMk id="2" creationId="{5F809BDF-8B38-BB3E-3BCD-5D5508CD40C4}"/>
          </ac:spMkLst>
        </pc:spChg>
        <pc:spChg chg="del">
          <ac:chgData name="Farah 194233" userId="25b46aee-ad77-4dbf-85b9-f47433b1d940" providerId="ADAL" clId="{C3CC180F-FAE9-43D7-9F6C-01CF22CCBD41}" dt="2022-05-06T01:18:04.821" v="366" actId="478"/>
          <ac:spMkLst>
            <pc:docMk/>
            <pc:sldMk cId="574371651" sldId="302"/>
            <ac:spMk id="3" creationId="{F96C7C5C-15AC-82D6-99BF-4A84112A748F}"/>
          </ac:spMkLst>
        </pc:spChg>
        <pc:spChg chg="del">
          <ac:chgData name="Farah 194233" userId="25b46aee-ad77-4dbf-85b9-f47433b1d940" providerId="ADAL" clId="{C3CC180F-FAE9-43D7-9F6C-01CF22CCBD41}" dt="2022-05-06T01:18:04.821" v="366" actId="478"/>
          <ac:spMkLst>
            <pc:docMk/>
            <pc:sldMk cId="574371651" sldId="302"/>
            <ac:spMk id="4" creationId="{77CED1C8-8D16-4F0E-2FB4-18570C5630DB}"/>
          </ac:spMkLst>
        </pc:spChg>
        <pc:spChg chg="add mod">
          <ac:chgData name="Farah 194233" userId="25b46aee-ad77-4dbf-85b9-f47433b1d940" providerId="ADAL" clId="{C3CC180F-FAE9-43D7-9F6C-01CF22CCBD41}" dt="2022-05-06T01:18:05.560" v="367"/>
          <ac:spMkLst>
            <pc:docMk/>
            <pc:sldMk cId="574371651" sldId="302"/>
            <ac:spMk id="5" creationId="{8BE1DDDD-DFC9-C7E5-D4EF-A73289FCE149}"/>
          </ac:spMkLst>
        </pc:spChg>
        <pc:spChg chg="add mod">
          <ac:chgData name="Farah 194233" userId="25b46aee-ad77-4dbf-85b9-f47433b1d940" providerId="ADAL" clId="{C3CC180F-FAE9-43D7-9F6C-01CF22CCBD41}" dt="2022-05-06T01:18:05.560" v="367"/>
          <ac:spMkLst>
            <pc:docMk/>
            <pc:sldMk cId="574371651" sldId="302"/>
            <ac:spMk id="6" creationId="{96D4D5E6-D65C-6D5B-A4C9-76128FDE351F}"/>
          </ac:spMkLst>
        </pc:spChg>
        <pc:spChg chg="add mod">
          <ac:chgData name="Farah 194233" userId="25b46aee-ad77-4dbf-85b9-f47433b1d940" providerId="ADAL" clId="{C3CC180F-FAE9-43D7-9F6C-01CF22CCBD41}" dt="2022-05-06T01:18:05.560" v="367"/>
          <ac:spMkLst>
            <pc:docMk/>
            <pc:sldMk cId="574371651" sldId="302"/>
            <ac:spMk id="7" creationId="{F7072218-291B-653B-5F4B-9BE0285119D7}"/>
          </ac:spMkLst>
        </pc:spChg>
        <pc:spChg chg="add mod">
          <ac:chgData name="Farah 194233" userId="25b46aee-ad77-4dbf-85b9-f47433b1d940" providerId="ADAL" clId="{C3CC180F-FAE9-43D7-9F6C-01CF22CCBD41}" dt="2022-05-06T01:18:15.793" v="376" actId="20577"/>
          <ac:spMkLst>
            <pc:docMk/>
            <pc:sldMk cId="574371651" sldId="302"/>
            <ac:spMk id="8" creationId="{87BF0CBC-AA76-3E53-348C-89A3AAC380C3}"/>
          </ac:spMkLst>
        </pc:spChg>
        <pc:spChg chg="add mod">
          <ac:chgData name="Farah 194233" userId="25b46aee-ad77-4dbf-85b9-f47433b1d940" providerId="ADAL" clId="{C3CC180F-FAE9-43D7-9F6C-01CF22CCBD41}" dt="2022-05-06T01:18:05.560" v="367"/>
          <ac:spMkLst>
            <pc:docMk/>
            <pc:sldMk cId="574371651" sldId="302"/>
            <ac:spMk id="9" creationId="{51713203-2E62-825E-AB28-F5072E73EA09}"/>
          </ac:spMkLst>
        </pc:spChg>
        <pc:spChg chg="add mod">
          <ac:chgData name="Farah 194233" userId="25b46aee-ad77-4dbf-85b9-f47433b1d940" providerId="ADAL" clId="{C3CC180F-FAE9-43D7-9F6C-01CF22CCBD41}" dt="2022-05-06T01:18:05.560" v="367"/>
          <ac:spMkLst>
            <pc:docMk/>
            <pc:sldMk cId="574371651" sldId="302"/>
            <ac:spMk id="10" creationId="{6A842C0F-4FD7-AE4E-3FE0-BF2C1067756C}"/>
          </ac:spMkLst>
        </pc:spChg>
        <pc:cxnChg chg="add mod">
          <ac:chgData name="Farah 194233" userId="25b46aee-ad77-4dbf-85b9-f47433b1d940" providerId="ADAL" clId="{C3CC180F-FAE9-43D7-9F6C-01CF22CCBD41}" dt="2022-05-06T01:18:05.560" v="367"/>
          <ac:cxnSpMkLst>
            <pc:docMk/>
            <pc:sldMk cId="574371651" sldId="302"/>
            <ac:cxnSpMk id="11" creationId="{8E79B33F-D17A-3480-D846-32FD32E7956A}"/>
          </ac:cxnSpMkLst>
        </pc:cxnChg>
      </pc:sldChg>
      <pc:sldChg chg="addSp delSp modSp new mod">
        <pc:chgData name="Farah 194233" userId="25b46aee-ad77-4dbf-85b9-f47433b1d940" providerId="ADAL" clId="{C3CC180F-FAE9-43D7-9F6C-01CF22CCBD41}" dt="2022-05-06T01:24:57.988" v="573"/>
        <pc:sldMkLst>
          <pc:docMk/>
          <pc:sldMk cId="1641652235" sldId="303"/>
        </pc:sldMkLst>
        <pc:spChg chg="del">
          <ac:chgData name="Farah 194233" userId="25b46aee-ad77-4dbf-85b9-f47433b1d940" providerId="ADAL" clId="{C3CC180F-FAE9-43D7-9F6C-01CF22CCBD41}" dt="2022-05-06T01:24:13.897" v="566" actId="478"/>
          <ac:spMkLst>
            <pc:docMk/>
            <pc:sldMk cId="1641652235" sldId="303"/>
            <ac:spMk id="2" creationId="{92322A3D-6FF6-900D-5E56-3D58DFCFBE56}"/>
          </ac:spMkLst>
        </pc:spChg>
        <pc:spChg chg="del">
          <ac:chgData name="Farah 194233" userId="25b46aee-ad77-4dbf-85b9-f47433b1d940" providerId="ADAL" clId="{C3CC180F-FAE9-43D7-9F6C-01CF22CCBD41}" dt="2022-05-06T01:24:18.157" v="567" actId="478"/>
          <ac:spMkLst>
            <pc:docMk/>
            <pc:sldMk cId="1641652235" sldId="303"/>
            <ac:spMk id="3" creationId="{01B332CF-8B89-963C-A656-BD449B007949}"/>
          </ac:spMkLst>
        </pc:spChg>
        <pc:spChg chg="del">
          <ac:chgData name="Farah 194233" userId="25b46aee-ad77-4dbf-85b9-f47433b1d940" providerId="ADAL" clId="{C3CC180F-FAE9-43D7-9F6C-01CF22CCBD41}" dt="2022-05-06T01:24:13.897" v="566" actId="478"/>
          <ac:spMkLst>
            <pc:docMk/>
            <pc:sldMk cId="1641652235" sldId="303"/>
            <ac:spMk id="4" creationId="{C9A9B1DC-8986-E3EE-FCBD-37EC0FAE832B}"/>
          </ac:spMkLst>
        </pc:spChg>
        <pc:spChg chg="add del">
          <ac:chgData name="Farah 194233" userId="25b46aee-ad77-4dbf-85b9-f47433b1d940" providerId="ADAL" clId="{C3CC180F-FAE9-43D7-9F6C-01CF22CCBD41}" dt="2022-05-06T01:24:19.851" v="569" actId="22"/>
          <ac:spMkLst>
            <pc:docMk/>
            <pc:sldMk cId="1641652235" sldId="303"/>
            <ac:spMk id="6" creationId="{C469BB06-7CDA-88CE-A4CC-47F2A7AABE3C}"/>
          </ac:spMkLst>
        </pc:spChg>
        <pc:spChg chg="add mod">
          <ac:chgData name="Farah 194233" userId="25b46aee-ad77-4dbf-85b9-f47433b1d940" providerId="ADAL" clId="{C3CC180F-FAE9-43D7-9F6C-01CF22CCBD41}" dt="2022-05-06T01:24:30.017" v="570"/>
          <ac:spMkLst>
            <pc:docMk/>
            <pc:sldMk cId="1641652235" sldId="303"/>
            <ac:spMk id="7" creationId="{3A874E1F-7ED6-8D4F-F58F-44CC89A16981}"/>
          </ac:spMkLst>
        </pc:spChg>
        <pc:spChg chg="add mod">
          <ac:chgData name="Farah 194233" userId="25b46aee-ad77-4dbf-85b9-f47433b1d940" providerId="ADAL" clId="{C3CC180F-FAE9-43D7-9F6C-01CF22CCBD41}" dt="2022-05-06T01:24:57.988" v="573"/>
          <ac:spMkLst>
            <pc:docMk/>
            <pc:sldMk cId="1641652235" sldId="303"/>
            <ac:spMk id="8" creationId="{054CC69B-5FCD-01B4-DE67-9DA477082010}"/>
          </ac:spMkLst>
        </pc:spChg>
        <pc:spChg chg="add mod">
          <ac:chgData name="Farah 194233" userId="25b46aee-ad77-4dbf-85b9-f47433b1d940" providerId="ADAL" clId="{C3CC180F-FAE9-43D7-9F6C-01CF22CCBD41}" dt="2022-05-06T01:24:30.017" v="570"/>
          <ac:spMkLst>
            <pc:docMk/>
            <pc:sldMk cId="1641652235" sldId="303"/>
            <ac:spMk id="9" creationId="{6117F1DD-0B0D-C918-BF36-752E739F3495}"/>
          </ac:spMkLst>
        </pc:spChg>
        <pc:spChg chg="add mod">
          <ac:chgData name="Farah 194233" userId="25b46aee-ad77-4dbf-85b9-f47433b1d940" providerId="ADAL" clId="{C3CC180F-FAE9-43D7-9F6C-01CF22CCBD41}" dt="2022-05-06T01:24:32.755" v="572" actId="20577"/>
          <ac:spMkLst>
            <pc:docMk/>
            <pc:sldMk cId="1641652235" sldId="303"/>
            <ac:spMk id="10" creationId="{A78230B4-D1DE-F38A-466B-75403DC438CF}"/>
          </ac:spMkLst>
        </pc:spChg>
        <pc:spChg chg="add mod">
          <ac:chgData name="Farah 194233" userId="25b46aee-ad77-4dbf-85b9-f47433b1d940" providerId="ADAL" clId="{C3CC180F-FAE9-43D7-9F6C-01CF22CCBD41}" dt="2022-05-06T01:24:30.017" v="570"/>
          <ac:spMkLst>
            <pc:docMk/>
            <pc:sldMk cId="1641652235" sldId="303"/>
            <ac:spMk id="11" creationId="{41BE2196-CB85-D994-0882-853ED1FB4BD1}"/>
          </ac:spMkLst>
        </pc:spChg>
        <pc:spChg chg="add mod">
          <ac:chgData name="Farah 194233" userId="25b46aee-ad77-4dbf-85b9-f47433b1d940" providerId="ADAL" clId="{C3CC180F-FAE9-43D7-9F6C-01CF22CCBD41}" dt="2022-05-06T01:24:30.017" v="570"/>
          <ac:spMkLst>
            <pc:docMk/>
            <pc:sldMk cId="1641652235" sldId="303"/>
            <ac:spMk id="12" creationId="{ED0A2941-CBA6-6FED-4E7E-7CD39F583DF4}"/>
          </ac:spMkLst>
        </pc:spChg>
        <pc:cxnChg chg="add mod">
          <ac:chgData name="Farah 194233" userId="25b46aee-ad77-4dbf-85b9-f47433b1d940" providerId="ADAL" clId="{C3CC180F-FAE9-43D7-9F6C-01CF22CCBD41}" dt="2022-05-06T01:24:30.017" v="570"/>
          <ac:cxnSpMkLst>
            <pc:docMk/>
            <pc:sldMk cId="1641652235" sldId="303"/>
            <ac:cxnSpMk id="13" creationId="{1D2CFCEC-38AE-BC91-B8E8-81F3C49E17CC}"/>
          </ac:cxnSpMkLst>
        </pc:cxnChg>
      </pc:sldChg>
      <pc:sldChg chg="addSp delSp modSp new mod">
        <pc:chgData name="Farah 194233" userId="25b46aee-ad77-4dbf-85b9-f47433b1d940" providerId="ADAL" clId="{C3CC180F-FAE9-43D7-9F6C-01CF22CCBD41}" dt="2022-05-06T01:25:45.903" v="649" actId="20577"/>
        <pc:sldMkLst>
          <pc:docMk/>
          <pc:sldMk cId="2798107750" sldId="304"/>
        </pc:sldMkLst>
        <pc:spChg chg="del">
          <ac:chgData name="Farah 194233" userId="25b46aee-ad77-4dbf-85b9-f47433b1d940" providerId="ADAL" clId="{C3CC180F-FAE9-43D7-9F6C-01CF22CCBD41}" dt="2022-05-06T01:25:04.361" v="575" actId="478"/>
          <ac:spMkLst>
            <pc:docMk/>
            <pc:sldMk cId="2798107750" sldId="304"/>
            <ac:spMk id="2" creationId="{C8B166F1-0964-8DFC-A3C5-15E678A705EC}"/>
          </ac:spMkLst>
        </pc:spChg>
        <pc:spChg chg="del">
          <ac:chgData name="Farah 194233" userId="25b46aee-ad77-4dbf-85b9-f47433b1d940" providerId="ADAL" clId="{C3CC180F-FAE9-43D7-9F6C-01CF22CCBD41}" dt="2022-05-06T01:25:04.361" v="575" actId="478"/>
          <ac:spMkLst>
            <pc:docMk/>
            <pc:sldMk cId="2798107750" sldId="304"/>
            <ac:spMk id="3" creationId="{CEB77990-9D6A-55FB-C362-FFE24CA9D294}"/>
          </ac:spMkLst>
        </pc:spChg>
        <pc:spChg chg="del">
          <ac:chgData name="Farah 194233" userId="25b46aee-ad77-4dbf-85b9-f47433b1d940" providerId="ADAL" clId="{C3CC180F-FAE9-43D7-9F6C-01CF22CCBD41}" dt="2022-05-06T01:25:04.361" v="575" actId="478"/>
          <ac:spMkLst>
            <pc:docMk/>
            <pc:sldMk cId="2798107750" sldId="304"/>
            <ac:spMk id="4" creationId="{46DAB8C7-BF0E-B0F6-2B1C-D0316592BD35}"/>
          </ac:spMkLst>
        </pc:spChg>
        <pc:spChg chg="add del">
          <ac:chgData name="Farah 194233" userId="25b46aee-ad77-4dbf-85b9-f47433b1d940" providerId="ADAL" clId="{C3CC180F-FAE9-43D7-9F6C-01CF22CCBD41}" dt="2022-05-06T01:25:06.021" v="577" actId="22"/>
          <ac:spMkLst>
            <pc:docMk/>
            <pc:sldMk cId="2798107750" sldId="304"/>
            <ac:spMk id="6" creationId="{A0C9E511-2E2F-7BD3-0E22-69C14CA6DB51}"/>
          </ac:spMkLst>
        </pc:spChg>
        <pc:spChg chg="add mod">
          <ac:chgData name="Farah 194233" userId="25b46aee-ad77-4dbf-85b9-f47433b1d940" providerId="ADAL" clId="{C3CC180F-FAE9-43D7-9F6C-01CF22CCBD41}" dt="2022-05-06T01:25:11.733" v="578"/>
          <ac:spMkLst>
            <pc:docMk/>
            <pc:sldMk cId="2798107750" sldId="304"/>
            <ac:spMk id="7" creationId="{1CCB03E8-5666-EE8C-00BB-04E62A050688}"/>
          </ac:spMkLst>
        </pc:spChg>
        <pc:spChg chg="add mod">
          <ac:chgData name="Farah 194233" userId="25b46aee-ad77-4dbf-85b9-f47433b1d940" providerId="ADAL" clId="{C3CC180F-FAE9-43D7-9F6C-01CF22CCBD41}" dt="2022-05-06T01:25:45.903" v="649" actId="20577"/>
          <ac:spMkLst>
            <pc:docMk/>
            <pc:sldMk cId="2798107750" sldId="304"/>
            <ac:spMk id="8" creationId="{A78B7810-6987-2B4E-8883-262DF6B30FF4}"/>
          </ac:spMkLst>
        </pc:spChg>
        <pc:spChg chg="add mod">
          <ac:chgData name="Farah 194233" userId="25b46aee-ad77-4dbf-85b9-f47433b1d940" providerId="ADAL" clId="{C3CC180F-FAE9-43D7-9F6C-01CF22CCBD41}" dt="2022-05-06T01:25:11.733" v="578"/>
          <ac:spMkLst>
            <pc:docMk/>
            <pc:sldMk cId="2798107750" sldId="304"/>
            <ac:spMk id="9" creationId="{61E1B02D-3DD0-5E7D-2480-2B9CF897D8A7}"/>
          </ac:spMkLst>
        </pc:spChg>
        <pc:spChg chg="add mod">
          <ac:chgData name="Farah 194233" userId="25b46aee-ad77-4dbf-85b9-f47433b1d940" providerId="ADAL" clId="{C3CC180F-FAE9-43D7-9F6C-01CF22CCBD41}" dt="2022-05-06T01:25:14.081" v="580" actId="20577"/>
          <ac:spMkLst>
            <pc:docMk/>
            <pc:sldMk cId="2798107750" sldId="304"/>
            <ac:spMk id="10" creationId="{0E89FE55-25AE-CC24-B9CE-658D38DD5BAB}"/>
          </ac:spMkLst>
        </pc:spChg>
        <pc:spChg chg="add mod">
          <ac:chgData name="Farah 194233" userId="25b46aee-ad77-4dbf-85b9-f47433b1d940" providerId="ADAL" clId="{C3CC180F-FAE9-43D7-9F6C-01CF22CCBD41}" dt="2022-05-06T01:25:11.733" v="578"/>
          <ac:spMkLst>
            <pc:docMk/>
            <pc:sldMk cId="2798107750" sldId="304"/>
            <ac:spMk id="11" creationId="{582E81F2-CC4C-84B3-52A6-A5D788A65A2E}"/>
          </ac:spMkLst>
        </pc:spChg>
        <pc:spChg chg="add mod">
          <ac:chgData name="Farah 194233" userId="25b46aee-ad77-4dbf-85b9-f47433b1d940" providerId="ADAL" clId="{C3CC180F-FAE9-43D7-9F6C-01CF22CCBD41}" dt="2022-05-06T01:25:11.733" v="578"/>
          <ac:spMkLst>
            <pc:docMk/>
            <pc:sldMk cId="2798107750" sldId="304"/>
            <ac:spMk id="12" creationId="{A03C4957-66A7-C5AF-C249-4BD643B6426D}"/>
          </ac:spMkLst>
        </pc:spChg>
        <pc:cxnChg chg="add mod">
          <ac:chgData name="Farah 194233" userId="25b46aee-ad77-4dbf-85b9-f47433b1d940" providerId="ADAL" clId="{C3CC180F-FAE9-43D7-9F6C-01CF22CCBD41}" dt="2022-05-06T01:25:11.733" v="578"/>
          <ac:cxnSpMkLst>
            <pc:docMk/>
            <pc:sldMk cId="2798107750" sldId="304"/>
            <ac:cxnSpMk id="13" creationId="{53F14B23-660F-CDFE-365D-EC8C5F3696E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9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51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4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4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34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73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42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bb3865e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bb3865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34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bb3865e8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bb3865e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87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1bb3865e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1bb3865e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17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bb3865e8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1bb3865e8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6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bb3865e8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bb3865e8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17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649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41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75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302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031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5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212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97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41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4062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935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1bb3865e8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1bb3865e8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23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3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39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60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3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159652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477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36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7" r:id="rId5"/>
    <p:sldLayoutId id="2147483668"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2</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Ashraf Adel 196280</a:t>
            </a:r>
          </a:p>
          <a:p>
            <a:pPr marL="0" lvl="0" indent="0" algn="ctr" rtl="0">
              <a:spcBef>
                <a:spcPts val="0"/>
              </a:spcBef>
              <a:spcAft>
                <a:spcPts val="0"/>
              </a:spcAft>
              <a:buNone/>
            </a:pPr>
            <a:r>
              <a:rPr lang="en" dirty="0"/>
              <a:t>Farah Aymen 194233</a:t>
            </a:r>
          </a:p>
          <a:p>
            <a:pPr marL="0" lvl="0" indent="0" algn="ctr" rtl="0">
              <a:spcBef>
                <a:spcPts val="0"/>
              </a:spcBef>
              <a:spcAft>
                <a:spcPts val="0"/>
              </a:spcAft>
              <a:buNone/>
            </a:pPr>
            <a:r>
              <a:rPr lang="en" dirty="0"/>
              <a:t>Aissat</a:t>
            </a:r>
            <a:r>
              <a:rPr lang="en-US" dirty="0"/>
              <a:t>o</a:t>
            </a:r>
            <a:r>
              <a:rPr lang="en" dirty="0"/>
              <a:t>u </a:t>
            </a:r>
            <a:r>
              <a:rPr lang="en-US" dirty="0"/>
              <a:t>Aida 197346</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Startup </a:t>
            </a:r>
            <a:r>
              <a:rPr lang="en" dirty="0">
                <a:solidFill>
                  <a:schemeClr val="accent2"/>
                </a:solidFill>
              </a:rPr>
              <a:t>Companies</a:t>
            </a:r>
            <a:r>
              <a:rPr lang="en" dirty="0"/>
              <a:t> Analysis</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2907781" y="2734563"/>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AC8D-BD9F-30EE-39CD-78B0AE813BB1}"/>
              </a:ext>
            </a:extLst>
          </p:cNvPr>
          <p:cNvSpPr>
            <a:spLocks noGrp="1"/>
          </p:cNvSpPr>
          <p:nvPr>
            <p:ph type="ctrTitle"/>
          </p:nvPr>
        </p:nvSpPr>
        <p:spPr>
          <a:xfrm>
            <a:off x="683011" y="509238"/>
            <a:ext cx="2861701" cy="379450"/>
          </a:xfrm>
        </p:spPr>
        <p:txBody>
          <a:bodyPr/>
          <a:lstStyle/>
          <a:p>
            <a:r>
              <a:rPr lang="en-US" sz="2400" dirty="0"/>
              <a:t>Finding the Solution!</a:t>
            </a:r>
            <a:endParaRPr lang="en-GB" sz="2400" dirty="0"/>
          </a:p>
        </p:txBody>
      </p:sp>
      <p:sp>
        <p:nvSpPr>
          <p:cNvPr id="3" name="Subtitle 2">
            <a:extLst>
              <a:ext uri="{FF2B5EF4-FFF2-40B4-BE49-F238E27FC236}">
                <a16:creationId xmlns:a16="http://schemas.microsoft.com/office/drawing/2014/main" id="{9DBD8FE3-7DB7-0B59-A5F9-8067FE4C18B0}"/>
              </a:ext>
            </a:extLst>
          </p:cNvPr>
          <p:cNvSpPr>
            <a:spLocks noGrp="1"/>
          </p:cNvSpPr>
          <p:nvPr>
            <p:ph type="subTitle" idx="1"/>
          </p:nvPr>
        </p:nvSpPr>
        <p:spPr>
          <a:xfrm>
            <a:off x="833312" y="1215150"/>
            <a:ext cx="5657799" cy="2194094"/>
          </a:xfrm>
        </p:spPr>
        <p:txBody>
          <a:bodyPr/>
          <a:lstStyle/>
          <a:p>
            <a:pPr algn="l">
              <a:buClr>
                <a:schemeClr val="bg1"/>
              </a:buClr>
              <a:buSzPct val="176000"/>
              <a:buFont typeface="Arial" panose="020B0604020202020204" pitchFamily="34" charset="0"/>
              <a:buChar char="•"/>
            </a:pPr>
            <a:r>
              <a:rPr lang="en-US" dirty="0"/>
              <a:t>An API that displays information  of any company it has in its database.</a:t>
            </a:r>
          </a:p>
          <a:p>
            <a:pPr algn="l">
              <a:buClr>
                <a:schemeClr val="bg1"/>
              </a:buClr>
              <a:buSzPct val="176000"/>
              <a:buFont typeface="Arial" panose="020B0604020202020204" pitchFamily="34" charset="0"/>
              <a:buChar char="•"/>
            </a:pPr>
            <a:endParaRPr lang="en-US" dirty="0"/>
          </a:p>
          <a:p>
            <a:pPr algn="l">
              <a:buClr>
                <a:schemeClr val="bg1"/>
              </a:buClr>
              <a:buSzPct val="176000"/>
              <a:buFont typeface="Arial" panose="020B0604020202020204" pitchFamily="34" charset="0"/>
              <a:buChar char="•"/>
            </a:pPr>
            <a:r>
              <a:rPr lang="en-US" dirty="0"/>
              <a:t>So, we scrapped the companies’ annual revenue, their country, number of technologies used, and number of employees.</a:t>
            </a:r>
          </a:p>
        </p:txBody>
      </p:sp>
      <p:sp>
        <p:nvSpPr>
          <p:cNvPr id="5" name="Google Shape;692;p32">
            <a:extLst>
              <a:ext uri="{FF2B5EF4-FFF2-40B4-BE49-F238E27FC236}">
                <a16:creationId xmlns:a16="http://schemas.microsoft.com/office/drawing/2014/main" id="{E4E2094B-70E7-B648-0C21-39CFDD7637FB}"/>
              </a:ext>
            </a:extLst>
          </p:cNvPr>
          <p:cNvSpPr/>
          <p:nvPr/>
        </p:nvSpPr>
        <p:spPr>
          <a:xfrm>
            <a:off x="833313" y="817820"/>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Apollo.io Raises $32M in Series B Funding to Make B2B Sales Prospecting  More Intelligent, Automated and Accessible">
            <a:extLst>
              <a:ext uri="{FF2B5EF4-FFF2-40B4-BE49-F238E27FC236}">
                <a16:creationId xmlns:a16="http://schemas.microsoft.com/office/drawing/2014/main" id="{6B093C20-8190-D7FE-ADD2-7F993B31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933" y="1127823"/>
            <a:ext cx="2065866" cy="108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6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ماذا يعني مصطلح &quot;Big Data&quot; أو البيانات الضخمة؟ | الميادين">
            <a:extLst>
              <a:ext uri="{FF2B5EF4-FFF2-40B4-BE49-F238E27FC236}">
                <a16:creationId xmlns:a16="http://schemas.microsoft.com/office/drawing/2014/main" id="{04C5FF65-BACC-664B-EF2B-1C1870553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068;p36">
            <a:extLst>
              <a:ext uri="{FF2B5EF4-FFF2-40B4-BE49-F238E27FC236}">
                <a16:creationId xmlns:a16="http://schemas.microsoft.com/office/drawing/2014/main" id="{267E639E-24DD-C7A5-9FF1-57CFBDF279C6}"/>
              </a:ext>
            </a:extLst>
          </p:cNvPr>
          <p:cNvGrpSpPr/>
          <p:nvPr/>
        </p:nvGrpSpPr>
        <p:grpSpPr>
          <a:xfrm>
            <a:off x="0" y="2139400"/>
            <a:ext cx="4962900" cy="3012375"/>
            <a:chOff x="0" y="2139400"/>
            <a:chExt cx="4962900" cy="3012375"/>
          </a:xfrm>
        </p:grpSpPr>
        <p:sp>
          <p:nvSpPr>
            <p:cNvPr id="5" name="Google Shape;1069;p36">
              <a:extLst>
                <a:ext uri="{FF2B5EF4-FFF2-40B4-BE49-F238E27FC236}">
                  <a16:creationId xmlns:a16="http://schemas.microsoft.com/office/drawing/2014/main" id="{C712564E-401D-861E-3210-9C4DE814CC08}"/>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0;p36">
              <a:extLst>
                <a:ext uri="{FF2B5EF4-FFF2-40B4-BE49-F238E27FC236}">
                  <a16:creationId xmlns:a16="http://schemas.microsoft.com/office/drawing/2014/main" id="{BBDDA871-DDAA-4E87-9CE9-459F98AFC5EA}"/>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71;p36">
              <a:extLst>
                <a:ext uri="{FF2B5EF4-FFF2-40B4-BE49-F238E27FC236}">
                  <a16:creationId xmlns:a16="http://schemas.microsoft.com/office/drawing/2014/main" id="{46A7A0DE-3710-4980-E54D-A7EC16C58F34}"/>
                </a:ext>
              </a:extLst>
            </p:cNvPr>
            <p:cNvGrpSpPr/>
            <p:nvPr/>
          </p:nvGrpSpPr>
          <p:grpSpPr>
            <a:xfrm>
              <a:off x="0" y="2139400"/>
              <a:ext cx="1351800" cy="1347375"/>
              <a:chOff x="0" y="2139400"/>
              <a:chExt cx="1351800" cy="1347375"/>
            </a:xfrm>
          </p:grpSpPr>
          <p:sp>
            <p:nvSpPr>
              <p:cNvPr id="8" name="Google Shape;1072;p36">
                <a:extLst>
                  <a:ext uri="{FF2B5EF4-FFF2-40B4-BE49-F238E27FC236}">
                    <a16:creationId xmlns:a16="http://schemas.microsoft.com/office/drawing/2014/main" id="{230E7862-8325-1696-4553-2C67C38C558F}"/>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3;p36">
                <a:extLst>
                  <a:ext uri="{FF2B5EF4-FFF2-40B4-BE49-F238E27FC236}">
                    <a16:creationId xmlns:a16="http://schemas.microsoft.com/office/drawing/2014/main" id="{05857A24-2981-EF47-BCCD-1196BE31C554}"/>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1074;p36">
            <a:extLst>
              <a:ext uri="{FF2B5EF4-FFF2-40B4-BE49-F238E27FC236}">
                <a16:creationId xmlns:a16="http://schemas.microsoft.com/office/drawing/2014/main" id="{4901F064-D72B-0CE1-837E-CD1A46FF3C80}"/>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a:t>Analysis Questions</a:t>
            </a:r>
            <a:endParaRPr lang="en-GB" dirty="0"/>
          </a:p>
        </p:txBody>
      </p:sp>
    </p:spTree>
    <p:extLst>
      <p:ext uri="{BB962C8B-B14F-4D97-AF65-F5344CB8AC3E}">
        <p14:creationId xmlns:p14="http://schemas.microsoft.com/office/powerpoint/2010/main" val="19110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Can the factors that affect a start-up’s growth be determined?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9304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0" y="164014"/>
            <a:ext cx="3453797"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505193" y="953524"/>
            <a:ext cx="94083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33004" y="1001323"/>
            <a:ext cx="312238"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49518" y="1597491"/>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1. Joined </a:t>
            </a:r>
            <a:r>
              <a:rPr lang="en-US" sz="1400" i="1" dirty="0">
                <a:solidFill>
                  <a:srgbClr val="C8CACC"/>
                </a:solidFill>
                <a:latin typeface="Consolas" panose="020B0609020204030204" pitchFamily="49" charset="0"/>
              </a:rPr>
              <a:t>companies</a:t>
            </a:r>
            <a:r>
              <a:rPr lang="en-US" sz="1400" dirty="0">
                <a:solidFill>
                  <a:srgbClr val="C8CACC"/>
                </a:solidFill>
                <a:latin typeface="Consolas" panose="020B0609020204030204" pitchFamily="49" charset="0"/>
              </a:rPr>
              <a:t> and </a:t>
            </a:r>
            <a:r>
              <a:rPr lang="en-US" sz="1400" i="1" dirty="0">
                <a:solidFill>
                  <a:srgbClr val="C8CACC"/>
                </a:solidFill>
                <a:latin typeface="Consolas" panose="020B0609020204030204" pitchFamily="49" charset="0"/>
              </a:rPr>
              <a:t>rounds</a:t>
            </a:r>
            <a:r>
              <a:rPr lang="en-US" sz="1400" dirty="0">
                <a:solidFill>
                  <a:srgbClr val="C8CACC"/>
                </a:solidFill>
                <a:latin typeface="Consolas" panose="020B0609020204030204" pitchFamily="49" charset="0"/>
              </a:rPr>
              <a:t> dataframes</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549518" y="2890841"/>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2. Got the average of all funding in operating, closed, and acquired companies</a:t>
            </a:r>
          </a:p>
        </p:txBody>
      </p:sp>
      <p:pic>
        <p:nvPicPr>
          <p:cNvPr id="2" name="Picture 1">
            <a:extLst>
              <a:ext uri="{FF2B5EF4-FFF2-40B4-BE49-F238E27FC236}">
                <a16:creationId xmlns:a16="http://schemas.microsoft.com/office/drawing/2014/main" id="{D1A29CAE-8C9C-4BAC-914F-2F48A69BEE66}"/>
              </a:ext>
            </a:extLst>
          </p:cNvPr>
          <p:cNvPicPr>
            <a:picLocks noChangeAspect="1"/>
          </p:cNvPicPr>
          <p:nvPr/>
        </p:nvPicPr>
        <p:blipFill>
          <a:blip r:embed="rId3"/>
          <a:stretch>
            <a:fillRect/>
          </a:stretch>
        </p:blipFill>
        <p:spPr>
          <a:xfrm>
            <a:off x="707647" y="2213061"/>
            <a:ext cx="6854663" cy="163356"/>
          </a:xfrm>
          <a:prstGeom prst="rect">
            <a:avLst/>
          </a:prstGeom>
        </p:spPr>
      </p:pic>
      <p:pic>
        <p:nvPicPr>
          <p:cNvPr id="3" name="Picture 2">
            <a:extLst>
              <a:ext uri="{FF2B5EF4-FFF2-40B4-BE49-F238E27FC236}">
                <a16:creationId xmlns:a16="http://schemas.microsoft.com/office/drawing/2014/main" id="{DC8AF0DA-D94C-42F9-ABF1-32D35814BD54}"/>
              </a:ext>
            </a:extLst>
          </p:cNvPr>
          <p:cNvPicPr>
            <a:picLocks noChangeAspect="1"/>
          </p:cNvPicPr>
          <p:nvPr/>
        </p:nvPicPr>
        <p:blipFill>
          <a:blip r:embed="rId4"/>
          <a:stretch>
            <a:fillRect/>
          </a:stretch>
        </p:blipFill>
        <p:spPr>
          <a:xfrm>
            <a:off x="4572000" y="2571750"/>
            <a:ext cx="3484064" cy="2367291"/>
          </a:xfrm>
          <a:prstGeom prst="rect">
            <a:avLst/>
          </a:prstGeom>
        </p:spPr>
      </p:pic>
      <p:sp>
        <p:nvSpPr>
          <p:cNvPr id="9" name="Google Shape;692;p32">
            <a:extLst>
              <a:ext uri="{FF2B5EF4-FFF2-40B4-BE49-F238E27FC236}">
                <a16:creationId xmlns:a16="http://schemas.microsoft.com/office/drawing/2014/main" id="{10062B84-2A37-5E12-B0F4-866AF065EB4E}"/>
              </a:ext>
            </a:extLst>
          </p:cNvPr>
          <p:cNvSpPr/>
          <p:nvPr/>
        </p:nvSpPr>
        <p:spPr>
          <a:xfrm>
            <a:off x="505193" y="530379"/>
            <a:ext cx="3141774" cy="9563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04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55" name="Google Shape;1567;p48">
            <a:extLst>
              <a:ext uri="{FF2B5EF4-FFF2-40B4-BE49-F238E27FC236}">
                <a16:creationId xmlns:a16="http://schemas.microsoft.com/office/drawing/2014/main" id="{F847AA22-7327-4AB4-9F8C-7B5442E0E624}"/>
              </a:ext>
            </a:extLst>
          </p:cNvPr>
          <p:cNvGrpSpPr/>
          <p:nvPr/>
        </p:nvGrpSpPr>
        <p:grpSpPr>
          <a:xfrm>
            <a:off x="1478440" y="1469739"/>
            <a:ext cx="3105912" cy="2038692"/>
            <a:chOff x="3139200" y="4215125"/>
            <a:chExt cx="1046575" cy="721475"/>
          </a:xfrm>
        </p:grpSpPr>
        <p:sp>
          <p:nvSpPr>
            <p:cNvPr id="57" name="Google Shape;1569;p48">
              <a:extLst>
                <a:ext uri="{FF2B5EF4-FFF2-40B4-BE49-F238E27FC236}">
                  <a16:creationId xmlns:a16="http://schemas.microsoft.com/office/drawing/2014/main" id="{E63DC39D-6429-433D-91A6-3DA2E1D63D5A}"/>
                </a:ext>
              </a:extLst>
            </p:cNvPr>
            <p:cNvSpPr/>
            <p:nvPr/>
          </p:nvSpPr>
          <p:spPr>
            <a:xfrm>
              <a:off x="3266740" y="4344951"/>
              <a:ext cx="653500" cy="77300"/>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0;p48">
              <a:extLst>
                <a:ext uri="{FF2B5EF4-FFF2-40B4-BE49-F238E27FC236}">
                  <a16:creationId xmlns:a16="http://schemas.microsoft.com/office/drawing/2014/main" id="{4D030B11-CCCF-476B-9EE9-CBD2176582E7}"/>
                </a:ext>
              </a:extLst>
            </p:cNvPr>
            <p:cNvSpPr/>
            <p:nvPr/>
          </p:nvSpPr>
          <p:spPr>
            <a:xfrm>
              <a:off x="3273525" y="4667035"/>
              <a:ext cx="540600" cy="77325"/>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chemeClr val="bg2">
                <a:lumMod val="25000"/>
                <a:lumOff val="75000"/>
              </a:schemeClr>
            </a:solidFill>
            <a:ln>
              <a:solidFill>
                <a:schemeClr val="bg2">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571;p48">
              <a:extLst>
                <a:ext uri="{FF2B5EF4-FFF2-40B4-BE49-F238E27FC236}">
                  <a16:creationId xmlns:a16="http://schemas.microsoft.com/office/drawing/2014/main" id="{094A63E8-CE88-40EE-8EA2-7EF1C68A68E8}"/>
                </a:ext>
              </a:extLst>
            </p:cNvPr>
            <p:cNvSpPr/>
            <p:nvPr/>
          </p:nvSpPr>
          <p:spPr>
            <a:xfrm>
              <a:off x="3273525" y="4510534"/>
              <a:ext cx="902375" cy="77300"/>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2;p48">
              <a:extLst>
                <a:ext uri="{FF2B5EF4-FFF2-40B4-BE49-F238E27FC236}">
                  <a16:creationId xmlns:a16="http://schemas.microsoft.com/office/drawing/2014/main" id="{3C81B6C4-4212-4A3D-B0F2-2825079653C5}"/>
                </a:ext>
              </a:extLst>
            </p:cNvPr>
            <p:cNvSpPr/>
            <p:nvPr/>
          </p:nvSpPr>
          <p:spPr>
            <a:xfrm>
              <a:off x="3139200" y="4881775"/>
              <a:ext cx="1046575" cy="3725"/>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3;p48">
              <a:extLst>
                <a:ext uri="{FF2B5EF4-FFF2-40B4-BE49-F238E27FC236}">
                  <a16:creationId xmlns:a16="http://schemas.microsoft.com/office/drawing/2014/main" id="{4F6AB05C-7745-4893-8B19-052EA2218501}"/>
                </a:ext>
              </a:extLst>
            </p:cNvPr>
            <p:cNvSpPr/>
            <p:nvPr/>
          </p:nvSpPr>
          <p:spPr>
            <a:xfrm>
              <a:off x="3182050" y="4215125"/>
              <a:ext cx="4150" cy="721475"/>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934F7F20-9AE8-472F-8C6C-CCCE38935BD7}"/>
              </a:ext>
            </a:extLst>
          </p:cNvPr>
          <p:cNvSpPr txBox="1"/>
          <p:nvPr/>
        </p:nvSpPr>
        <p:spPr>
          <a:xfrm>
            <a:off x="18901" y="1313976"/>
            <a:ext cx="1655390" cy="307777"/>
          </a:xfrm>
          <a:prstGeom prst="rect">
            <a:avLst/>
          </a:prstGeom>
          <a:noFill/>
        </p:spPr>
        <p:txBody>
          <a:bodyPr wrap="square" rtlCol="0">
            <a:spAutoFit/>
          </a:bodyPr>
          <a:lstStyle/>
          <a:p>
            <a:r>
              <a:rPr lang="en-US" dirty="0">
                <a:solidFill>
                  <a:srgbClr val="C8CACC"/>
                </a:solidFill>
              </a:rPr>
              <a:t>Company Status</a:t>
            </a:r>
          </a:p>
        </p:txBody>
      </p:sp>
      <p:sp>
        <p:nvSpPr>
          <p:cNvPr id="72" name="TextBox 71">
            <a:extLst>
              <a:ext uri="{FF2B5EF4-FFF2-40B4-BE49-F238E27FC236}">
                <a16:creationId xmlns:a16="http://schemas.microsoft.com/office/drawing/2014/main" id="{77C859A9-185F-4B64-8CE5-A25A8BE3B1F3}"/>
              </a:ext>
            </a:extLst>
          </p:cNvPr>
          <p:cNvSpPr txBox="1"/>
          <p:nvPr/>
        </p:nvSpPr>
        <p:spPr>
          <a:xfrm>
            <a:off x="1503122" y="3870263"/>
            <a:ext cx="3659171" cy="307777"/>
          </a:xfrm>
          <a:prstGeom prst="rect">
            <a:avLst/>
          </a:prstGeom>
          <a:noFill/>
        </p:spPr>
        <p:txBody>
          <a:bodyPr wrap="square" rtlCol="0">
            <a:spAutoFit/>
          </a:bodyPr>
          <a:lstStyle/>
          <a:p>
            <a:r>
              <a:rPr lang="en-US" dirty="0">
                <a:solidFill>
                  <a:srgbClr val="C8CACC"/>
                </a:solidFill>
                <a:latin typeface="Consolas" panose="020B0609020204030204" pitchFamily="49" charset="0"/>
              </a:rPr>
              <a:t>Raised Funds in 1 million (avg)</a:t>
            </a:r>
          </a:p>
        </p:txBody>
      </p:sp>
      <p:sp>
        <p:nvSpPr>
          <p:cNvPr id="73" name="TextBox 72">
            <a:extLst>
              <a:ext uri="{FF2B5EF4-FFF2-40B4-BE49-F238E27FC236}">
                <a16:creationId xmlns:a16="http://schemas.microsoft.com/office/drawing/2014/main" id="{7B1A4761-A752-4C7B-9633-F81688981312}"/>
              </a:ext>
            </a:extLst>
          </p:cNvPr>
          <p:cNvSpPr txBox="1"/>
          <p:nvPr/>
        </p:nvSpPr>
        <p:spPr>
          <a:xfrm>
            <a:off x="496488" y="1740531"/>
            <a:ext cx="1109118" cy="307777"/>
          </a:xfrm>
          <a:prstGeom prst="rect">
            <a:avLst/>
          </a:prstGeom>
          <a:noFill/>
        </p:spPr>
        <p:txBody>
          <a:bodyPr wrap="square" rtlCol="0">
            <a:spAutoFit/>
          </a:bodyPr>
          <a:lstStyle/>
          <a:p>
            <a:r>
              <a:rPr lang="en-US" b="1" dirty="0">
                <a:solidFill>
                  <a:srgbClr val="E898AC"/>
                </a:solidFill>
              </a:rPr>
              <a:t>Operating</a:t>
            </a:r>
          </a:p>
        </p:txBody>
      </p:sp>
      <p:sp>
        <p:nvSpPr>
          <p:cNvPr id="74" name="TextBox 73">
            <a:extLst>
              <a:ext uri="{FF2B5EF4-FFF2-40B4-BE49-F238E27FC236}">
                <a16:creationId xmlns:a16="http://schemas.microsoft.com/office/drawing/2014/main" id="{404D0F22-99FB-470F-8695-CC6F0DD9B36B}"/>
              </a:ext>
            </a:extLst>
          </p:cNvPr>
          <p:cNvSpPr txBox="1"/>
          <p:nvPr/>
        </p:nvSpPr>
        <p:spPr>
          <a:xfrm>
            <a:off x="508804" y="2263802"/>
            <a:ext cx="1109118" cy="307777"/>
          </a:xfrm>
          <a:prstGeom prst="rect">
            <a:avLst/>
          </a:prstGeom>
          <a:noFill/>
        </p:spPr>
        <p:txBody>
          <a:bodyPr wrap="square" rtlCol="0">
            <a:spAutoFit/>
          </a:bodyPr>
          <a:lstStyle/>
          <a:p>
            <a:r>
              <a:rPr lang="en-US" b="1" dirty="0">
                <a:solidFill>
                  <a:srgbClr val="FF9973"/>
                </a:solidFill>
              </a:rPr>
              <a:t>Acquired</a:t>
            </a:r>
          </a:p>
        </p:txBody>
      </p:sp>
      <p:sp>
        <p:nvSpPr>
          <p:cNvPr id="75" name="TextBox 74">
            <a:extLst>
              <a:ext uri="{FF2B5EF4-FFF2-40B4-BE49-F238E27FC236}">
                <a16:creationId xmlns:a16="http://schemas.microsoft.com/office/drawing/2014/main" id="{0E7B5DE0-748B-4357-81A1-7F37DB3825C5}"/>
              </a:ext>
            </a:extLst>
          </p:cNvPr>
          <p:cNvSpPr txBox="1"/>
          <p:nvPr/>
        </p:nvSpPr>
        <p:spPr>
          <a:xfrm>
            <a:off x="638381" y="2720131"/>
            <a:ext cx="1109118" cy="307777"/>
          </a:xfrm>
          <a:prstGeom prst="rect">
            <a:avLst/>
          </a:prstGeom>
          <a:noFill/>
        </p:spPr>
        <p:txBody>
          <a:bodyPr wrap="square" rtlCol="0">
            <a:spAutoFit/>
          </a:bodyPr>
          <a:lstStyle/>
          <a:p>
            <a:r>
              <a:rPr lang="en-US" b="1" dirty="0">
                <a:solidFill>
                  <a:schemeClr val="bg2">
                    <a:lumMod val="25000"/>
                    <a:lumOff val="75000"/>
                  </a:schemeClr>
                </a:solidFill>
              </a:rPr>
              <a:t>Closed</a:t>
            </a:r>
          </a:p>
        </p:txBody>
      </p:sp>
      <p:sp>
        <p:nvSpPr>
          <p:cNvPr id="76" name="TextBox 75">
            <a:extLst>
              <a:ext uri="{FF2B5EF4-FFF2-40B4-BE49-F238E27FC236}">
                <a16:creationId xmlns:a16="http://schemas.microsoft.com/office/drawing/2014/main" id="{DC65ADC7-5D69-45C2-A501-C78CC2077DED}"/>
              </a:ext>
            </a:extLst>
          </p:cNvPr>
          <p:cNvSpPr txBox="1"/>
          <p:nvPr/>
        </p:nvSpPr>
        <p:spPr>
          <a:xfrm>
            <a:off x="1745087" y="3499360"/>
            <a:ext cx="3206359" cy="307777"/>
          </a:xfrm>
          <a:prstGeom prst="rect">
            <a:avLst/>
          </a:prstGeom>
          <a:noFill/>
        </p:spPr>
        <p:txBody>
          <a:bodyPr wrap="square" rtlCol="0">
            <a:spAutoFit/>
          </a:bodyPr>
          <a:lstStyle/>
          <a:p>
            <a:r>
              <a:rPr lang="en-US" dirty="0">
                <a:solidFill>
                  <a:schemeClr val="bg1"/>
                </a:solidFill>
              </a:rPr>
              <a:t>0                        5       10                25    </a:t>
            </a:r>
          </a:p>
        </p:txBody>
      </p:sp>
      <p:sp>
        <p:nvSpPr>
          <p:cNvPr id="77" name="Google Shape;1423;p48">
            <a:extLst>
              <a:ext uri="{FF2B5EF4-FFF2-40B4-BE49-F238E27FC236}">
                <a16:creationId xmlns:a16="http://schemas.microsoft.com/office/drawing/2014/main" id="{4A45B857-40B8-4195-901D-7C46FC7C8907}"/>
              </a:ext>
            </a:extLst>
          </p:cNvPr>
          <p:cNvSpPr/>
          <p:nvPr/>
        </p:nvSpPr>
        <p:spPr>
          <a:xfrm>
            <a:off x="3118796" y="3261059"/>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23;p48">
            <a:extLst>
              <a:ext uri="{FF2B5EF4-FFF2-40B4-BE49-F238E27FC236}">
                <a16:creationId xmlns:a16="http://schemas.microsoft.com/office/drawing/2014/main" id="{8780D40C-7572-436D-8C10-849B17BB1940}"/>
              </a:ext>
            </a:extLst>
          </p:cNvPr>
          <p:cNvSpPr/>
          <p:nvPr/>
        </p:nvSpPr>
        <p:spPr>
          <a:xfrm>
            <a:off x="3604913" y="325528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3275969"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Amount Of Funds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5270180" y="833034"/>
            <a:ext cx="1655390"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1192940" y="744789"/>
            <a:ext cx="1437321" cy="400110"/>
          </a:xfrm>
          <a:prstGeom prst="rect">
            <a:avLst/>
          </a:prstGeom>
          <a:noFill/>
        </p:spPr>
        <p:txBody>
          <a:bodyPr wrap="square" rtlCol="0">
            <a:spAutoFit/>
          </a:bodyPr>
          <a:lstStyle/>
          <a:p>
            <a:r>
              <a:rPr lang="en-US" sz="2000" b="1" dirty="0">
                <a:solidFill>
                  <a:srgbClr val="C8CACC"/>
                </a:solidFill>
                <a:latin typeface="Vivaldi" panose="03020602050506090804" pitchFamily="66" charset="0"/>
              </a:rPr>
              <a:t>Visualization</a:t>
            </a:r>
            <a:r>
              <a:rPr lang="en-US" sz="2000" dirty="0">
                <a:solidFill>
                  <a:srgbClr val="C8CACC"/>
                </a:solidFill>
                <a:latin typeface="Vivaldi" panose="03020602050506090804" pitchFamily="66" charset="0"/>
              </a:rPr>
              <a:t>:</a:t>
            </a:r>
          </a:p>
        </p:txBody>
      </p:sp>
      <p:sp>
        <p:nvSpPr>
          <p:cNvPr id="84" name="Google Shape;1423;p48">
            <a:extLst>
              <a:ext uri="{FF2B5EF4-FFF2-40B4-BE49-F238E27FC236}">
                <a16:creationId xmlns:a16="http://schemas.microsoft.com/office/drawing/2014/main" id="{E744933D-0C79-46EF-88B2-46D7BAB97487}"/>
              </a:ext>
            </a:extLst>
          </p:cNvPr>
          <p:cNvSpPr/>
          <p:nvPr/>
        </p:nvSpPr>
        <p:spPr>
          <a:xfrm>
            <a:off x="4550005" y="3246542"/>
            <a:ext cx="34347" cy="102977"/>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Rectangle 9">
            <a:extLst>
              <a:ext uri="{FF2B5EF4-FFF2-40B4-BE49-F238E27FC236}">
                <a16:creationId xmlns:a16="http://schemas.microsoft.com/office/drawing/2014/main" id="{C3082DC6-8134-47D4-A97C-6E6F1DAFB054}"/>
              </a:ext>
            </a:extLst>
          </p:cNvPr>
          <p:cNvSpPr/>
          <p:nvPr/>
        </p:nvSpPr>
        <p:spPr>
          <a:xfrm>
            <a:off x="5254379" y="1830745"/>
            <a:ext cx="3659171" cy="338554"/>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operating funds</a:t>
            </a:r>
            <a:r>
              <a:rPr lang="en-US" sz="1600" b="1" i="1" dirty="0">
                <a:solidFill>
                  <a:schemeClr val="bg1"/>
                </a:solidFill>
                <a:latin typeface="Consolas" panose="020B0609020204030204" pitchFamily="49" charset="0"/>
              </a:rPr>
              <a:t> &gt; </a:t>
            </a:r>
            <a:r>
              <a:rPr lang="en-US" sz="1600" b="1" i="1" dirty="0">
                <a:solidFill>
                  <a:schemeClr val="bg2">
                    <a:lumMod val="25000"/>
                    <a:lumOff val="75000"/>
                  </a:schemeClr>
                </a:solidFill>
                <a:latin typeface="Consolas" panose="020B0609020204030204" pitchFamily="49" charset="0"/>
              </a:rPr>
              <a:t>closed funds</a:t>
            </a: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5289458" y="3315068"/>
            <a:ext cx="348445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Consolas" panose="020B0609020204030204" pitchFamily="49" charset="0"/>
              </a:rPr>
              <a:t>Getting funded is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630260" y="77636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102;p58">
            <a:extLst>
              <a:ext uri="{FF2B5EF4-FFF2-40B4-BE49-F238E27FC236}">
                <a16:creationId xmlns:a16="http://schemas.microsoft.com/office/drawing/2014/main" id="{ECA555ED-8E14-4F91-B64F-FA618E853F4D}"/>
              </a:ext>
            </a:extLst>
          </p:cNvPr>
          <p:cNvGrpSpPr/>
          <p:nvPr/>
        </p:nvGrpSpPr>
        <p:grpSpPr>
          <a:xfrm>
            <a:off x="6447010" y="3166829"/>
            <a:ext cx="958555" cy="854201"/>
            <a:chOff x="5779408" y="3699191"/>
            <a:chExt cx="317645" cy="318757"/>
          </a:xfrm>
          <a:solidFill>
            <a:srgbClr val="FF0000"/>
          </a:solidFill>
        </p:grpSpPr>
        <p:sp>
          <p:nvSpPr>
            <p:cNvPr id="105" name="Google Shape;10103;p58">
              <a:extLst>
                <a:ext uri="{FF2B5EF4-FFF2-40B4-BE49-F238E27FC236}">
                  <a16:creationId xmlns:a16="http://schemas.microsoft.com/office/drawing/2014/main" id="{1A08ECAF-2C5D-41F2-B907-73D3CD5CFCA2}"/>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104;p58">
              <a:extLst>
                <a:ext uri="{FF2B5EF4-FFF2-40B4-BE49-F238E27FC236}">
                  <a16:creationId xmlns:a16="http://schemas.microsoft.com/office/drawing/2014/main" id="{C4E9876C-4A71-45CA-B095-9C48AC5C202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370198" y="862584"/>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2794" y="2763702"/>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62293" y="1307263"/>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Consolas" panose="020B0609020204030204" pitchFamily="49" charset="0"/>
              </a:rPr>
              <a:t>Acquired companies’ “funds” makes sense</a:t>
            </a:r>
          </a:p>
        </p:txBody>
      </p:sp>
      <p:sp>
        <p:nvSpPr>
          <p:cNvPr id="45" name="Google Shape;692;p32">
            <a:extLst>
              <a:ext uri="{FF2B5EF4-FFF2-40B4-BE49-F238E27FC236}">
                <a16:creationId xmlns:a16="http://schemas.microsoft.com/office/drawing/2014/main" id="{4FD47F04-10AE-C5B5-13F3-D91A98725077}"/>
              </a:ext>
            </a:extLst>
          </p:cNvPr>
          <p:cNvSpPr/>
          <p:nvPr/>
        </p:nvSpPr>
        <p:spPr>
          <a:xfrm>
            <a:off x="367675" y="541014"/>
            <a:ext cx="3237238" cy="996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extBox 45">
            <a:extLst>
              <a:ext uri="{FF2B5EF4-FFF2-40B4-BE49-F238E27FC236}">
                <a16:creationId xmlns:a16="http://schemas.microsoft.com/office/drawing/2014/main" id="{B8A1EDDE-FDAC-45BE-3CB9-031ABAB69183}"/>
              </a:ext>
            </a:extLst>
          </p:cNvPr>
          <p:cNvSpPr txBox="1"/>
          <p:nvPr/>
        </p:nvSpPr>
        <p:spPr>
          <a:xfrm>
            <a:off x="5218018" y="2656173"/>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7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fade">
                                      <p:cBhvr>
                                        <p:cTn id="54" dur="500"/>
                                        <p:tgtEl>
                                          <p:spTgt spid="137"/>
                                        </p:tgtEl>
                                      </p:cBhvr>
                                    </p:animEffect>
                                  </p:childTnLst>
                                </p:cTn>
                              </p:par>
                              <p:par>
                                <p:cTn id="55" presetID="42" presetClass="entr" presetSubtype="0"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fade">
                                      <p:cBhvr>
                                        <p:cTn id="57" dur="1000"/>
                                        <p:tgtEl>
                                          <p:spTgt spid="113"/>
                                        </p:tgtEl>
                                      </p:cBhvr>
                                    </p:animEffect>
                                    <p:anim calcmode="lin" valueType="num">
                                      <p:cBhvr>
                                        <p:cTn id="58" dur="1000" fill="hold"/>
                                        <p:tgtEl>
                                          <p:spTgt spid="113"/>
                                        </p:tgtEl>
                                        <p:attrNameLst>
                                          <p:attrName>ppt_x</p:attrName>
                                        </p:attrNameLst>
                                      </p:cBhvr>
                                      <p:tavLst>
                                        <p:tav tm="0">
                                          <p:val>
                                            <p:strVal val="#ppt_x"/>
                                          </p:val>
                                        </p:tav>
                                        <p:tav tm="100000">
                                          <p:val>
                                            <p:strVal val="#ppt_x"/>
                                          </p:val>
                                        </p:tav>
                                      </p:tavLst>
                                    </p:anim>
                                    <p:anim calcmode="lin" valueType="num">
                                      <p:cBhvr>
                                        <p:cTn id="59" dur="1000" fill="hold"/>
                                        <p:tgtEl>
                                          <p:spTgt spid="1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1000"/>
                                        <p:tgtEl>
                                          <p:spTgt spid="91"/>
                                        </p:tgtEl>
                                      </p:cBhvr>
                                    </p:animEffect>
                                    <p:anim calcmode="lin" valueType="num">
                                      <p:cBhvr>
                                        <p:cTn id="63" dur="1000" fill="hold"/>
                                        <p:tgtEl>
                                          <p:spTgt spid="91"/>
                                        </p:tgtEl>
                                        <p:attrNameLst>
                                          <p:attrName>ppt_x</p:attrName>
                                        </p:attrNameLst>
                                      </p:cBhvr>
                                      <p:tavLst>
                                        <p:tav tm="0">
                                          <p:val>
                                            <p:strVal val="#ppt_x"/>
                                          </p:val>
                                        </p:tav>
                                        <p:tav tm="100000">
                                          <p:val>
                                            <p:strVal val="#ppt_x"/>
                                          </p:val>
                                        </p:tav>
                                      </p:tavLst>
                                    </p:anim>
                                    <p:anim calcmode="lin" valueType="num">
                                      <p:cBhvr>
                                        <p:cTn id="64"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250" fill="hold"/>
                                        <p:tgtEl>
                                          <p:spTgt spid="104"/>
                                        </p:tgtEl>
                                        <p:attrNameLst>
                                          <p:attrName>ppt_w</p:attrName>
                                        </p:attrNameLst>
                                      </p:cBhvr>
                                      <p:tavLst>
                                        <p:tav tm="0">
                                          <p:val>
                                            <p:fltVal val="0"/>
                                          </p:val>
                                        </p:tav>
                                        <p:tav tm="100000">
                                          <p:val>
                                            <p:strVal val="#ppt_w"/>
                                          </p:val>
                                        </p:tav>
                                      </p:tavLst>
                                    </p:anim>
                                    <p:anim calcmode="lin" valueType="num">
                                      <p:cBhvr>
                                        <p:cTn id="70" dur="250" fill="hold"/>
                                        <p:tgtEl>
                                          <p:spTgt spid="104"/>
                                        </p:tgtEl>
                                        <p:attrNameLst>
                                          <p:attrName>ppt_h</p:attrName>
                                        </p:attrNameLst>
                                      </p:cBhvr>
                                      <p:tavLst>
                                        <p:tav tm="0">
                                          <p:val>
                                            <p:fltVal val="0"/>
                                          </p:val>
                                        </p:tav>
                                        <p:tav tm="100000">
                                          <p:val>
                                            <p:strVal val="#ppt_h"/>
                                          </p:val>
                                        </p:tav>
                                      </p:tavLst>
                                    </p:anim>
                                    <p:anim calcmode="lin" valueType="num">
                                      <p:cBhvr>
                                        <p:cTn id="71" dur="250" fill="hold"/>
                                        <p:tgtEl>
                                          <p:spTgt spid="104"/>
                                        </p:tgtEl>
                                        <p:attrNameLst>
                                          <p:attrName>style.rotation</p:attrName>
                                        </p:attrNameLst>
                                      </p:cBhvr>
                                      <p:tavLst>
                                        <p:tav tm="0">
                                          <p:val>
                                            <p:fltVal val="90"/>
                                          </p:val>
                                        </p:tav>
                                        <p:tav tm="100000">
                                          <p:val>
                                            <p:fltVal val="0"/>
                                          </p:val>
                                        </p:tav>
                                      </p:tavLst>
                                    </p:anim>
                                    <p:animEffect transition="in" filter="fade">
                                      <p:cBhvr>
                                        <p:cTn id="72" dur="250"/>
                                        <p:tgtEl>
                                          <p:spTgt spid="10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2" grpId="0"/>
      <p:bldP spid="73" grpId="0"/>
      <p:bldP spid="74" grpId="0"/>
      <p:bldP spid="75" grpId="0"/>
      <p:bldP spid="76" grpId="0"/>
      <p:bldP spid="77" grpId="0" animBg="1"/>
      <p:bldP spid="78" grpId="0" animBg="1"/>
      <p:bldP spid="82" grpId="0"/>
      <p:bldP spid="83" grpId="0"/>
      <p:bldP spid="84" grpId="0" animBg="1"/>
      <p:bldP spid="10" grpId="0"/>
      <p:bldP spid="91" grpId="0"/>
      <p:bldP spid="137"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63291" y="164014"/>
            <a:ext cx="4017323" cy="46199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 distribution of companies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06297" y="78786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74904" y="744468"/>
            <a:ext cx="173369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sp>
        <p:nvSpPr>
          <p:cNvPr id="90" name="TextBox 89">
            <a:extLst>
              <a:ext uri="{FF2B5EF4-FFF2-40B4-BE49-F238E27FC236}">
                <a16:creationId xmlns:a16="http://schemas.microsoft.com/office/drawing/2014/main" id="{4F637751-A137-47CA-AFCD-BB4AD7DE7596}"/>
              </a:ext>
            </a:extLst>
          </p:cNvPr>
          <p:cNvSpPr txBox="1"/>
          <p:nvPr/>
        </p:nvSpPr>
        <p:spPr>
          <a:xfrm>
            <a:off x="4660099" y="2676870"/>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578535" y="3344661"/>
            <a:ext cx="3966303"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600" i="1" dirty="0">
                <a:solidFill>
                  <a:srgbClr val="C8CACC"/>
                </a:solidFill>
                <a:latin typeface="Maven Pro" panose="020B0604020202020204" charset="0"/>
              </a:rPr>
              <a:t>Getting funded is </a:t>
            </a:r>
            <a:r>
              <a:rPr lang="en-US" sz="1600" b="1" i="1" dirty="0">
                <a:solidFill>
                  <a:srgbClr val="C8CACC"/>
                </a:solidFill>
                <a:latin typeface="Maven Pro" panose="020B0604020202020204" charset="0"/>
              </a:rPr>
              <a:t>not</a:t>
            </a:r>
            <a:r>
              <a:rPr lang="en-US" sz="1600" i="1" dirty="0">
                <a:solidFill>
                  <a:srgbClr val="C8CACC"/>
                </a:solidFill>
                <a:latin typeface="Maven Pro" panose="020B0604020202020204" charset="0"/>
              </a:rPr>
              <a:t> critical</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7572" y="818878"/>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098363" y="818878"/>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561686" y="2787538"/>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686059" y="1280701"/>
            <a:ext cx="346911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rgbClr val="C8CACC"/>
                </a:solidFill>
                <a:latin typeface="Maven Pro" panose="020B0604020202020204" charset="0"/>
              </a:rPr>
              <a:t>In #funds &amp; #companies, the operating companies are dominating the dataset</a:t>
            </a:r>
          </a:p>
        </p:txBody>
      </p:sp>
      <p:grpSp>
        <p:nvGrpSpPr>
          <p:cNvPr id="51" name="Google Shape;1530;p48">
            <a:extLst>
              <a:ext uri="{FF2B5EF4-FFF2-40B4-BE49-F238E27FC236}">
                <a16:creationId xmlns:a16="http://schemas.microsoft.com/office/drawing/2014/main" id="{93FDEE11-8239-4D9B-BB3A-E6AE3DB51251}"/>
              </a:ext>
            </a:extLst>
          </p:cNvPr>
          <p:cNvGrpSpPr/>
          <p:nvPr/>
        </p:nvGrpSpPr>
        <p:grpSpPr>
          <a:xfrm>
            <a:off x="1231675" y="1610296"/>
            <a:ext cx="1602638" cy="1559013"/>
            <a:chOff x="5614387" y="713700"/>
            <a:chExt cx="1242067" cy="1208257"/>
          </a:xfrm>
        </p:grpSpPr>
        <p:sp>
          <p:nvSpPr>
            <p:cNvPr id="52" name="Google Shape;1531;p48">
              <a:extLst>
                <a:ext uri="{FF2B5EF4-FFF2-40B4-BE49-F238E27FC236}">
                  <a16:creationId xmlns:a16="http://schemas.microsoft.com/office/drawing/2014/main" id="{86380BE2-B87E-4060-91BF-7308AC8F332B}"/>
                </a:ext>
              </a:extLst>
            </p:cNvPr>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2;p48">
              <a:extLst>
                <a:ext uri="{FF2B5EF4-FFF2-40B4-BE49-F238E27FC236}">
                  <a16:creationId xmlns:a16="http://schemas.microsoft.com/office/drawing/2014/main" id="{7B955BF6-75A3-4B83-870B-E6CDD0FF219D}"/>
                </a:ext>
              </a:extLst>
            </p:cNvPr>
            <p:cNvSpPr/>
            <p:nvPr/>
          </p:nvSpPr>
          <p:spPr>
            <a:xfrm rot="3611151">
              <a:off x="6285970" y="1051026"/>
              <a:ext cx="464729"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535;p48">
              <a:extLst>
                <a:ext uri="{FF2B5EF4-FFF2-40B4-BE49-F238E27FC236}">
                  <a16:creationId xmlns:a16="http://schemas.microsoft.com/office/drawing/2014/main" id="{DCC4E90D-4440-44D0-BD14-5F76D3D8BCE3}"/>
                </a:ext>
              </a:extLst>
            </p:cNvPr>
            <p:cNvSpPr/>
            <p:nvPr/>
          </p:nvSpPr>
          <p:spPr>
            <a:xfrm>
              <a:off x="5614387" y="1831182"/>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37;p48">
              <a:extLst>
                <a:ext uri="{FF2B5EF4-FFF2-40B4-BE49-F238E27FC236}">
                  <a16:creationId xmlns:a16="http://schemas.microsoft.com/office/drawing/2014/main" id="{52D3810F-09C6-4EF7-AF7E-A55DB4E96AAE}"/>
                </a:ext>
              </a:extLst>
            </p:cNvPr>
            <p:cNvSpPr/>
            <p:nvPr/>
          </p:nvSpPr>
          <p:spPr>
            <a:xfrm>
              <a:off x="6188029" y="1831282"/>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38;p48">
              <a:extLst>
                <a:ext uri="{FF2B5EF4-FFF2-40B4-BE49-F238E27FC236}">
                  <a16:creationId xmlns:a16="http://schemas.microsoft.com/office/drawing/2014/main" id="{AB57BD31-6C63-4E0B-A35C-3097A34A0A55}"/>
                </a:ext>
              </a:extLst>
            </p:cNvPr>
            <p:cNvSpPr/>
            <p:nvPr/>
          </p:nvSpPr>
          <p:spPr>
            <a:xfrm>
              <a:off x="6749779" y="1831082"/>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4;p48">
              <a:extLst>
                <a:ext uri="{FF2B5EF4-FFF2-40B4-BE49-F238E27FC236}">
                  <a16:creationId xmlns:a16="http://schemas.microsoft.com/office/drawing/2014/main" id="{10DFEE13-34C4-4AF8-BA27-A8DBA2A4E348}"/>
                </a:ext>
              </a:extLst>
            </p:cNvPr>
            <p:cNvSpPr/>
            <p:nvPr/>
          </p:nvSpPr>
          <p:spPr>
            <a:xfrm>
              <a:off x="5768964" y="1159870"/>
              <a:ext cx="825896" cy="497740"/>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533;p48">
              <a:extLst>
                <a:ext uri="{FF2B5EF4-FFF2-40B4-BE49-F238E27FC236}">
                  <a16:creationId xmlns:a16="http://schemas.microsoft.com/office/drawing/2014/main" id="{3316D896-250B-4B1A-B7D4-54116436F003}"/>
                </a:ext>
              </a:extLst>
            </p:cNvPr>
            <p:cNvSpPr/>
            <p:nvPr/>
          </p:nvSpPr>
          <p:spPr>
            <a:xfrm>
              <a:off x="5741282" y="713703"/>
              <a:ext cx="648059" cy="564278"/>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532;p48">
            <a:extLst>
              <a:ext uri="{FF2B5EF4-FFF2-40B4-BE49-F238E27FC236}">
                <a16:creationId xmlns:a16="http://schemas.microsoft.com/office/drawing/2014/main" id="{76F5499B-626E-4554-BF8E-71977AD5E3CA}"/>
              </a:ext>
            </a:extLst>
          </p:cNvPr>
          <p:cNvSpPr/>
          <p:nvPr/>
        </p:nvSpPr>
        <p:spPr>
          <a:xfrm rot="1079154">
            <a:off x="2094632" y="1804486"/>
            <a:ext cx="571545" cy="481012"/>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532;p48">
            <a:extLst>
              <a:ext uri="{FF2B5EF4-FFF2-40B4-BE49-F238E27FC236}">
                <a16:creationId xmlns:a16="http://schemas.microsoft.com/office/drawing/2014/main" id="{C59A41BC-CA12-4606-AF09-3312CF143DC3}"/>
              </a:ext>
            </a:extLst>
          </p:cNvPr>
          <p:cNvSpPr/>
          <p:nvPr/>
        </p:nvSpPr>
        <p:spPr>
          <a:xfrm rot="21017700">
            <a:off x="1976233" y="1632913"/>
            <a:ext cx="537627" cy="510610"/>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8;p32">
            <a:extLst>
              <a:ext uri="{FF2B5EF4-FFF2-40B4-BE49-F238E27FC236}">
                <a16:creationId xmlns:a16="http://schemas.microsoft.com/office/drawing/2014/main" id="{F51BEA1F-D9E8-4CE4-B3A8-ACC382CBC69F}"/>
              </a:ext>
            </a:extLst>
          </p:cNvPr>
          <p:cNvSpPr txBox="1">
            <a:spLocks/>
          </p:cNvSpPr>
          <p:nvPr/>
        </p:nvSpPr>
        <p:spPr>
          <a:xfrm>
            <a:off x="1944503" y="172912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11%</a:t>
            </a:r>
          </a:p>
        </p:txBody>
      </p:sp>
      <p:sp>
        <p:nvSpPr>
          <p:cNvPr id="69" name="Google Shape;688;p32">
            <a:extLst>
              <a:ext uri="{FF2B5EF4-FFF2-40B4-BE49-F238E27FC236}">
                <a16:creationId xmlns:a16="http://schemas.microsoft.com/office/drawing/2014/main" id="{E3581CB0-9324-4AD5-A502-8F3A969E31DE}"/>
              </a:ext>
            </a:extLst>
          </p:cNvPr>
          <p:cNvSpPr txBox="1">
            <a:spLocks/>
          </p:cNvSpPr>
          <p:nvPr/>
        </p:nvSpPr>
        <p:spPr>
          <a:xfrm>
            <a:off x="1429193" y="2207061"/>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82%</a:t>
            </a:r>
          </a:p>
        </p:txBody>
      </p:sp>
      <p:sp>
        <p:nvSpPr>
          <p:cNvPr id="70" name="Google Shape;688;p32">
            <a:extLst>
              <a:ext uri="{FF2B5EF4-FFF2-40B4-BE49-F238E27FC236}">
                <a16:creationId xmlns:a16="http://schemas.microsoft.com/office/drawing/2014/main" id="{B27956C9-D4A8-46DF-88AA-1F41152A0FDB}"/>
              </a:ext>
            </a:extLst>
          </p:cNvPr>
          <p:cNvSpPr txBox="1">
            <a:spLocks/>
          </p:cNvSpPr>
          <p:nvPr/>
        </p:nvSpPr>
        <p:spPr>
          <a:xfrm>
            <a:off x="2168093" y="1902888"/>
            <a:ext cx="60513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200" dirty="0">
                <a:solidFill>
                  <a:schemeClr val="bg1"/>
                </a:solidFill>
                <a:latin typeface="Consolas" panose="020B0609020204030204" pitchFamily="49" charset="0"/>
              </a:rPr>
              <a:t>8%</a:t>
            </a:r>
          </a:p>
        </p:txBody>
      </p:sp>
      <p:sp>
        <p:nvSpPr>
          <p:cNvPr id="3" name="Rectangle 2">
            <a:extLst>
              <a:ext uri="{FF2B5EF4-FFF2-40B4-BE49-F238E27FC236}">
                <a16:creationId xmlns:a16="http://schemas.microsoft.com/office/drawing/2014/main" id="{90F02DA7-353A-459F-B73A-B1F5AC5F7D43}"/>
              </a:ext>
            </a:extLst>
          </p:cNvPr>
          <p:cNvSpPr/>
          <p:nvPr/>
        </p:nvSpPr>
        <p:spPr>
          <a:xfrm>
            <a:off x="919139" y="3229330"/>
            <a:ext cx="721672" cy="230832"/>
          </a:xfrm>
          <a:prstGeom prst="rect">
            <a:avLst/>
          </a:prstGeom>
        </p:spPr>
        <p:txBody>
          <a:bodyPr wrap="none">
            <a:spAutoFit/>
          </a:bodyPr>
          <a:lstStyle/>
          <a:p>
            <a:r>
              <a:rPr lang="en-US" sz="900" b="1" dirty="0">
                <a:solidFill>
                  <a:srgbClr val="E898AC"/>
                </a:solidFill>
                <a:latin typeface="Maven Pro" panose="020B0604020202020204" charset="0"/>
              </a:rPr>
              <a:t>operating</a:t>
            </a:r>
            <a:endParaRPr lang="en-US" sz="1100" dirty="0">
              <a:latin typeface="Maven Pro" panose="020B0604020202020204" charset="0"/>
            </a:endParaRPr>
          </a:p>
        </p:txBody>
      </p:sp>
      <p:sp>
        <p:nvSpPr>
          <p:cNvPr id="71" name="Rectangle 70">
            <a:extLst>
              <a:ext uri="{FF2B5EF4-FFF2-40B4-BE49-F238E27FC236}">
                <a16:creationId xmlns:a16="http://schemas.microsoft.com/office/drawing/2014/main" id="{EC0E4474-542A-4715-B2BA-F9C2C6D4945C}"/>
              </a:ext>
            </a:extLst>
          </p:cNvPr>
          <p:cNvSpPr/>
          <p:nvPr/>
        </p:nvSpPr>
        <p:spPr>
          <a:xfrm>
            <a:off x="1700411" y="3229330"/>
            <a:ext cx="663964" cy="230832"/>
          </a:xfrm>
          <a:prstGeom prst="rect">
            <a:avLst/>
          </a:prstGeom>
        </p:spPr>
        <p:txBody>
          <a:bodyPr wrap="none">
            <a:spAutoFit/>
          </a:bodyPr>
          <a:lstStyle/>
          <a:p>
            <a:r>
              <a:rPr lang="en-US" sz="900" b="1" dirty="0">
                <a:solidFill>
                  <a:schemeClr val="accent3"/>
                </a:solidFill>
                <a:latin typeface="Maven Pro" panose="020B0604020202020204" charset="0"/>
              </a:rPr>
              <a:t>acquired</a:t>
            </a:r>
            <a:endParaRPr lang="en-US" sz="1100" dirty="0">
              <a:solidFill>
                <a:schemeClr val="accent3"/>
              </a:solidFill>
              <a:latin typeface="Maven Pro" panose="020B0604020202020204" charset="0"/>
            </a:endParaRPr>
          </a:p>
        </p:txBody>
      </p:sp>
      <p:sp>
        <p:nvSpPr>
          <p:cNvPr id="80" name="Rectangle 79">
            <a:extLst>
              <a:ext uri="{FF2B5EF4-FFF2-40B4-BE49-F238E27FC236}">
                <a16:creationId xmlns:a16="http://schemas.microsoft.com/office/drawing/2014/main" id="{B42A6228-91F5-477A-A732-8E397271363D}"/>
              </a:ext>
            </a:extLst>
          </p:cNvPr>
          <p:cNvSpPr/>
          <p:nvPr/>
        </p:nvSpPr>
        <p:spPr>
          <a:xfrm>
            <a:off x="2520831" y="3229330"/>
            <a:ext cx="532518" cy="230832"/>
          </a:xfrm>
          <a:prstGeom prst="rect">
            <a:avLst/>
          </a:prstGeom>
        </p:spPr>
        <p:txBody>
          <a:bodyPr wrap="none">
            <a:spAutoFit/>
          </a:bodyPr>
          <a:lstStyle/>
          <a:p>
            <a:r>
              <a:rPr lang="en-US" sz="900" b="1" dirty="0">
                <a:solidFill>
                  <a:schemeClr val="bg2">
                    <a:lumMod val="25000"/>
                    <a:lumOff val="75000"/>
                  </a:schemeClr>
                </a:solidFill>
                <a:latin typeface="Maven Pro" panose="020B0604020202020204" charset="0"/>
              </a:rPr>
              <a:t>closed</a:t>
            </a:r>
            <a:endParaRPr lang="en-US" sz="1100" dirty="0">
              <a:solidFill>
                <a:schemeClr val="bg2">
                  <a:lumMod val="25000"/>
                  <a:lumOff val="75000"/>
                </a:schemeClr>
              </a:solidFill>
              <a:latin typeface="Maven Pro" panose="020B0604020202020204" charset="0"/>
            </a:endParaRPr>
          </a:p>
        </p:txBody>
      </p:sp>
      <p:sp>
        <p:nvSpPr>
          <p:cNvPr id="81" name="Rectangle 80">
            <a:extLst>
              <a:ext uri="{FF2B5EF4-FFF2-40B4-BE49-F238E27FC236}">
                <a16:creationId xmlns:a16="http://schemas.microsoft.com/office/drawing/2014/main" id="{6799234D-2716-4AC0-AD2D-22370624C71A}"/>
              </a:ext>
            </a:extLst>
          </p:cNvPr>
          <p:cNvSpPr/>
          <p:nvPr/>
        </p:nvSpPr>
        <p:spPr>
          <a:xfrm>
            <a:off x="4038124" y="1846361"/>
            <a:ext cx="4875426" cy="338554"/>
          </a:xfrm>
          <a:prstGeom prst="rect">
            <a:avLst/>
          </a:prstGeom>
        </p:spPr>
        <p:txBody>
          <a:bodyPr wrap="square">
            <a:spAutoFit/>
          </a:bodyPr>
          <a:lstStyle/>
          <a:p>
            <a:pPr marL="114300"/>
            <a:r>
              <a:rPr lang="en-US" sz="1600" b="1" i="1" dirty="0">
                <a:solidFill>
                  <a:srgbClr val="E898AC"/>
                </a:solidFill>
                <a:latin typeface="Maven Pro" panose="020B0604020202020204" charset="0"/>
              </a:rPr>
              <a:t>operating companies</a:t>
            </a:r>
            <a:r>
              <a:rPr lang="en-US" sz="1600" b="1" i="1" dirty="0">
                <a:solidFill>
                  <a:schemeClr val="bg1"/>
                </a:solidFill>
                <a:latin typeface="Maven Pro" panose="020B0604020202020204" charset="0"/>
              </a:rPr>
              <a:t> &gt;&gt;&gt; </a:t>
            </a:r>
            <a:r>
              <a:rPr lang="en-US" sz="1600" b="1" i="1" dirty="0">
                <a:solidFill>
                  <a:schemeClr val="bg2">
                    <a:lumMod val="25000"/>
                    <a:lumOff val="75000"/>
                  </a:schemeClr>
                </a:solidFill>
                <a:latin typeface="Maven Pro" panose="020B0604020202020204" charset="0"/>
              </a:rPr>
              <a:t>closed companies</a:t>
            </a:r>
          </a:p>
        </p:txBody>
      </p:sp>
      <p:sp>
        <p:nvSpPr>
          <p:cNvPr id="43" name="Google Shape;692;p32">
            <a:extLst>
              <a:ext uri="{FF2B5EF4-FFF2-40B4-BE49-F238E27FC236}">
                <a16:creationId xmlns:a16="http://schemas.microsoft.com/office/drawing/2014/main" id="{DBBE5555-DEBC-1AF5-74AA-D7A4E09E57FA}"/>
              </a:ext>
            </a:extLst>
          </p:cNvPr>
          <p:cNvSpPr/>
          <p:nvPr/>
        </p:nvSpPr>
        <p:spPr>
          <a:xfrm>
            <a:off x="363291" y="509254"/>
            <a:ext cx="3921630" cy="9753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2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fade">
                                      <p:cBhvr>
                                        <p:cTn id="45" dur="500"/>
                                        <p:tgtEl>
                                          <p:spTgt spid="10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anim calcmode="lin" valueType="num">
                                      <p:cBhvr>
                                        <p:cTn id="57" dur="1000" fill="hold"/>
                                        <p:tgtEl>
                                          <p:spTgt spid="90"/>
                                        </p:tgtEl>
                                        <p:attrNameLst>
                                          <p:attrName>ppt_x</p:attrName>
                                        </p:attrNameLst>
                                      </p:cBhvr>
                                      <p:tavLst>
                                        <p:tav tm="0">
                                          <p:val>
                                            <p:strVal val="#ppt_x"/>
                                          </p:val>
                                        </p:tav>
                                        <p:tav tm="100000">
                                          <p:val>
                                            <p:strVal val="#ppt_x"/>
                                          </p:val>
                                        </p:tav>
                                      </p:tavLst>
                                    </p:anim>
                                    <p:anim calcmode="lin" valueType="num">
                                      <p:cBhvr>
                                        <p:cTn id="58" dur="1000" fill="hold"/>
                                        <p:tgtEl>
                                          <p:spTgt spid="9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1000"/>
                                        <p:tgtEl>
                                          <p:spTgt spid="91"/>
                                        </p:tgtEl>
                                      </p:cBhvr>
                                    </p:animEffect>
                                    <p:anim calcmode="lin" valueType="num">
                                      <p:cBhvr>
                                        <p:cTn id="62" dur="1000" fill="hold"/>
                                        <p:tgtEl>
                                          <p:spTgt spid="91"/>
                                        </p:tgtEl>
                                        <p:attrNameLst>
                                          <p:attrName>ppt_x</p:attrName>
                                        </p:attrNameLst>
                                      </p:cBhvr>
                                      <p:tavLst>
                                        <p:tav tm="0">
                                          <p:val>
                                            <p:strVal val="#ppt_x"/>
                                          </p:val>
                                        </p:tav>
                                        <p:tav tm="100000">
                                          <p:val>
                                            <p:strVal val="#ppt_x"/>
                                          </p:val>
                                        </p:tav>
                                      </p:tavLst>
                                    </p:anim>
                                    <p:anim calcmode="lin" valueType="num">
                                      <p:cBhvr>
                                        <p:cTn id="63" dur="1000" fill="hold"/>
                                        <p:tgtEl>
                                          <p:spTgt spid="9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1000"/>
                                        <p:tgtEl>
                                          <p:spTgt spid="113"/>
                                        </p:tgtEl>
                                      </p:cBhvr>
                                    </p:animEffect>
                                    <p:anim calcmode="lin" valueType="num">
                                      <p:cBhvr>
                                        <p:cTn id="67" dur="1000" fill="hold"/>
                                        <p:tgtEl>
                                          <p:spTgt spid="113"/>
                                        </p:tgtEl>
                                        <p:attrNameLst>
                                          <p:attrName>ppt_x</p:attrName>
                                        </p:attrNameLst>
                                      </p:cBhvr>
                                      <p:tavLst>
                                        <p:tav tm="0">
                                          <p:val>
                                            <p:strVal val="#ppt_x"/>
                                          </p:val>
                                        </p:tav>
                                        <p:tav tm="100000">
                                          <p:val>
                                            <p:strVal val="#ppt_x"/>
                                          </p:val>
                                        </p:tav>
                                      </p:tavLst>
                                    </p:anim>
                                    <p:anim calcmode="lin" valueType="num">
                                      <p:cBhvr>
                                        <p:cTn id="68"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90" grpId="0"/>
      <p:bldP spid="91" grpId="0"/>
      <p:bldP spid="137" grpId="0"/>
      <p:bldP spid="67" grpId="0" animBg="1"/>
      <p:bldP spid="66" grpId="0" animBg="1"/>
      <p:bldP spid="68" grpId="0"/>
      <p:bldP spid="69" grpId="0"/>
      <p:bldP spid="70" grpId="0"/>
      <p:bldP spid="3" grpId="0"/>
      <p:bldP spid="71" grpId="0"/>
      <p:bldP spid="80"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300329" y="164014"/>
            <a:ext cx="3686295" cy="411229"/>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2. Time before first fund</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98080" y="797621"/>
            <a:ext cx="1437321" cy="523220"/>
          </a:xfrm>
          <a:prstGeom prst="rect">
            <a:avLst/>
          </a:prstGeom>
          <a:noFill/>
        </p:spPr>
        <p:txBody>
          <a:bodyPr wrap="square" rtlCol="0">
            <a:spAutoFit/>
          </a:bodyPr>
          <a:lstStyle/>
          <a:p>
            <a:r>
              <a:rPr lang="en-US" sz="2800" b="1" dirty="0">
                <a:solidFill>
                  <a:srgbClr val="C8CACC"/>
                </a:solidFill>
                <a:latin typeface="Vivaldi" panose="03020602050506090804" pitchFamily="66" charset="0"/>
              </a:rPr>
              <a:t>Steps</a:t>
            </a:r>
            <a:r>
              <a:rPr lang="en-US" sz="2800" dirty="0">
                <a:solidFill>
                  <a:srgbClr val="C8CACC"/>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654785" y="927521"/>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300329" y="1452655"/>
            <a:ext cx="441812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1. Created a feature that represents the time (in days) between a company’s establishment date and the first time it got funded</a:t>
            </a:r>
          </a:p>
        </p:txBody>
      </p:sp>
      <p:sp>
        <p:nvSpPr>
          <p:cNvPr id="47" name="Google Shape;688;p32">
            <a:extLst>
              <a:ext uri="{FF2B5EF4-FFF2-40B4-BE49-F238E27FC236}">
                <a16:creationId xmlns:a16="http://schemas.microsoft.com/office/drawing/2014/main" id="{E9789F33-B5E9-442A-A638-BA74BBAC428F}"/>
              </a:ext>
            </a:extLst>
          </p:cNvPr>
          <p:cNvSpPr txBox="1">
            <a:spLocks/>
          </p:cNvSpPr>
          <p:nvPr/>
        </p:nvSpPr>
        <p:spPr>
          <a:xfrm>
            <a:off x="300329" y="3904145"/>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3. Split the merged companies/rounds dataframe (from approach 1) to 2 dataframes representing operating and closed companies</a:t>
            </a:r>
          </a:p>
        </p:txBody>
      </p:sp>
      <p:pic>
        <p:nvPicPr>
          <p:cNvPr id="4" name="Picture 3">
            <a:extLst>
              <a:ext uri="{FF2B5EF4-FFF2-40B4-BE49-F238E27FC236}">
                <a16:creationId xmlns:a16="http://schemas.microsoft.com/office/drawing/2014/main" id="{E1D03CC8-0BE2-4C9A-AFBA-2B8F549B0F3E}"/>
              </a:ext>
            </a:extLst>
          </p:cNvPr>
          <p:cNvPicPr>
            <a:picLocks noChangeAspect="1"/>
          </p:cNvPicPr>
          <p:nvPr/>
        </p:nvPicPr>
        <p:blipFill>
          <a:blip r:embed="rId3"/>
          <a:stretch>
            <a:fillRect/>
          </a:stretch>
        </p:blipFill>
        <p:spPr>
          <a:xfrm>
            <a:off x="2336452" y="2238201"/>
            <a:ext cx="6150736" cy="381864"/>
          </a:xfrm>
          <a:prstGeom prst="rect">
            <a:avLst/>
          </a:prstGeom>
        </p:spPr>
      </p:pic>
      <p:sp>
        <p:nvSpPr>
          <p:cNvPr id="10" name="Google Shape;688;p32">
            <a:extLst>
              <a:ext uri="{FF2B5EF4-FFF2-40B4-BE49-F238E27FC236}">
                <a16:creationId xmlns:a16="http://schemas.microsoft.com/office/drawing/2014/main" id="{081A7D78-5AAE-4188-8C4A-B6E8C8276937}"/>
              </a:ext>
            </a:extLst>
          </p:cNvPr>
          <p:cNvSpPr txBox="1">
            <a:spLocks/>
          </p:cNvSpPr>
          <p:nvPr/>
        </p:nvSpPr>
        <p:spPr>
          <a:xfrm>
            <a:off x="300329" y="2795882"/>
            <a:ext cx="385747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rgbClr val="C8CACC"/>
                </a:solidFill>
                <a:latin typeface="Consolas" panose="020B0609020204030204" pitchFamily="49" charset="0"/>
              </a:rPr>
              <a:t>2. Sorted based on created feature and compared the first 5 companies in the two dataframes</a:t>
            </a:r>
          </a:p>
        </p:txBody>
      </p:sp>
      <p:pic>
        <p:nvPicPr>
          <p:cNvPr id="5" name="Picture 4">
            <a:extLst>
              <a:ext uri="{FF2B5EF4-FFF2-40B4-BE49-F238E27FC236}">
                <a16:creationId xmlns:a16="http://schemas.microsoft.com/office/drawing/2014/main" id="{52C1F441-4EE5-4B43-A1CC-9EA57468EC67}"/>
              </a:ext>
            </a:extLst>
          </p:cNvPr>
          <p:cNvPicPr>
            <a:picLocks noChangeAspect="1"/>
          </p:cNvPicPr>
          <p:nvPr/>
        </p:nvPicPr>
        <p:blipFill>
          <a:blip r:embed="rId4"/>
          <a:stretch>
            <a:fillRect/>
          </a:stretch>
        </p:blipFill>
        <p:spPr>
          <a:xfrm>
            <a:off x="3812927" y="3307301"/>
            <a:ext cx="4779268" cy="617464"/>
          </a:xfrm>
          <a:prstGeom prst="rect">
            <a:avLst/>
          </a:prstGeom>
        </p:spPr>
      </p:pic>
      <p:sp>
        <p:nvSpPr>
          <p:cNvPr id="11" name="Google Shape;692;p32">
            <a:extLst>
              <a:ext uri="{FF2B5EF4-FFF2-40B4-BE49-F238E27FC236}">
                <a16:creationId xmlns:a16="http://schemas.microsoft.com/office/drawing/2014/main" id="{339EE45B-39DF-9B7A-1D6E-3C85B5150777}"/>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3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291382" y="729006"/>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672743" y="701354"/>
            <a:ext cx="1919446"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sp>
        <p:nvSpPr>
          <p:cNvPr id="10" name="Rectangle 9">
            <a:extLst>
              <a:ext uri="{FF2B5EF4-FFF2-40B4-BE49-F238E27FC236}">
                <a16:creationId xmlns:a16="http://schemas.microsoft.com/office/drawing/2014/main" id="{C3082DC6-8134-47D4-A97C-6E6F1DAFB054}"/>
              </a:ext>
            </a:extLst>
          </p:cNvPr>
          <p:cNvSpPr/>
          <p:nvPr/>
        </p:nvSpPr>
        <p:spPr>
          <a:xfrm>
            <a:off x="5208336" y="1386109"/>
            <a:ext cx="3751257" cy="584775"/>
          </a:xfrm>
          <a:prstGeom prst="rect">
            <a:avLst/>
          </a:prstGeom>
        </p:spPr>
        <p:txBody>
          <a:bodyPr wrap="square">
            <a:spAutoFit/>
          </a:bodyPr>
          <a:lstStyle/>
          <a:p>
            <a:pPr marL="114300"/>
            <a:r>
              <a:rPr lang="en-US" sz="1600" b="1" i="1" dirty="0">
                <a:solidFill>
                  <a:srgbClr val="E898AC"/>
                </a:solidFill>
                <a:latin typeface="Consolas" panose="020B0609020204030204" pitchFamily="49" charset="0"/>
              </a:rPr>
              <a:t>Time for operating companies to get funded </a:t>
            </a:r>
            <a:r>
              <a:rPr lang="en-US" sz="1600" b="1" i="1" dirty="0">
                <a:solidFill>
                  <a:schemeClr val="bg1"/>
                </a:solidFill>
                <a:latin typeface="Consolas" panose="020B0609020204030204" pitchFamily="49" charset="0"/>
              </a:rPr>
              <a:t>&gt;&gt;&gt; </a:t>
            </a:r>
            <a:r>
              <a:rPr lang="en-US" sz="1600" b="1" i="1" dirty="0">
                <a:solidFill>
                  <a:schemeClr val="bg2">
                    <a:lumMod val="25000"/>
                    <a:lumOff val="75000"/>
                  </a:schemeClr>
                </a:solidFill>
                <a:latin typeface="Consolas" panose="020B0609020204030204" pitchFamily="49" charset="0"/>
              </a:rPr>
              <a:t>closed companies</a:t>
            </a:r>
          </a:p>
        </p:txBody>
      </p:sp>
      <p:sp>
        <p:nvSpPr>
          <p:cNvPr id="91" name="Google Shape;688;p32">
            <a:extLst>
              <a:ext uri="{FF2B5EF4-FFF2-40B4-BE49-F238E27FC236}">
                <a16:creationId xmlns:a16="http://schemas.microsoft.com/office/drawing/2014/main" id="{51E46E21-E724-4250-9A38-AE6C8134D442}"/>
              </a:ext>
            </a:extLst>
          </p:cNvPr>
          <p:cNvSpPr txBox="1">
            <a:spLocks/>
          </p:cNvSpPr>
          <p:nvPr/>
        </p:nvSpPr>
        <p:spPr>
          <a:xfrm>
            <a:off x="4838701" y="3898552"/>
            <a:ext cx="3900084"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i="1" dirty="0">
                <a:solidFill>
                  <a:srgbClr val="C8CACC"/>
                </a:solidFill>
                <a:latin typeface="Consolas" panose="020B0609020204030204" pitchFamily="49" charset="0"/>
              </a:rPr>
              <a:t>The time it takes for a company to get its first fund </a:t>
            </a:r>
            <a:r>
              <a:rPr lang="en-US" sz="1400" b="1" i="1" dirty="0">
                <a:solidFill>
                  <a:srgbClr val="C8CACC"/>
                </a:solidFill>
                <a:latin typeface="Consolas" panose="020B0609020204030204" pitchFamily="49" charset="0"/>
              </a:rPr>
              <a:t>isn’t</a:t>
            </a:r>
            <a:r>
              <a:rPr lang="en-US" sz="1400" i="1" dirty="0">
                <a:solidFill>
                  <a:srgbClr val="C8CACC"/>
                </a:solidFill>
                <a:latin typeface="Consolas" panose="020B0609020204030204" pitchFamily="49" charset="0"/>
              </a:rPr>
              <a:t> critical to its success</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71237" y="777153"/>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600006" y="796310"/>
            <a:ext cx="377474" cy="335748"/>
            <a:chOff x="854261" y="2908813"/>
            <a:chExt cx="377474" cy="335748"/>
          </a:xfrm>
          <a:solidFill>
            <a:schemeClr val="accent2"/>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6689473" y="3397314"/>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122098" y="2061750"/>
            <a:ext cx="375125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rgbClr val="C8CACC"/>
                </a:solidFill>
                <a:latin typeface="Consolas" panose="020B0609020204030204" pitchFamily="49" charset="0"/>
              </a:rPr>
              <a:t>This large gap leads us to believe that the companies were still operating regardless of it getting funded</a:t>
            </a:r>
          </a:p>
        </p:txBody>
      </p:sp>
      <p:sp>
        <p:nvSpPr>
          <p:cNvPr id="122" name="Google Shape;1519;p48">
            <a:extLst>
              <a:ext uri="{FF2B5EF4-FFF2-40B4-BE49-F238E27FC236}">
                <a16:creationId xmlns:a16="http://schemas.microsoft.com/office/drawing/2014/main" id="{D17DD815-0BA7-44F9-AFDE-6E866ACFFD98}"/>
              </a:ext>
            </a:extLst>
          </p:cNvPr>
          <p:cNvSpPr/>
          <p:nvPr/>
        </p:nvSpPr>
        <p:spPr>
          <a:xfrm>
            <a:off x="1356689" y="3236326"/>
            <a:ext cx="195782" cy="513143"/>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25000"/>
                  <a:lumOff val="75000"/>
                </a:schemeClr>
              </a:solidFill>
            </a:endParaRPr>
          </a:p>
        </p:txBody>
      </p:sp>
      <p:sp>
        <p:nvSpPr>
          <p:cNvPr id="123" name="Google Shape;1523;p48">
            <a:extLst>
              <a:ext uri="{FF2B5EF4-FFF2-40B4-BE49-F238E27FC236}">
                <a16:creationId xmlns:a16="http://schemas.microsoft.com/office/drawing/2014/main" id="{FDE3986C-E9EC-4CC2-967B-0518A9029FA6}"/>
              </a:ext>
            </a:extLst>
          </p:cNvPr>
          <p:cNvSpPr/>
          <p:nvPr/>
        </p:nvSpPr>
        <p:spPr>
          <a:xfrm>
            <a:off x="1077558" y="1932402"/>
            <a:ext cx="194970" cy="181706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72;p48">
            <a:extLst>
              <a:ext uri="{FF2B5EF4-FFF2-40B4-BE49-F238E27FC236}">
                <a16:creationId xmlns:a16="http://schemas.microsoft.com/office/drawing/2014/main" id="{02C2E864-8660-4A92-B3EF-C171387FAA8A}"/>
              </a:ext>
            </a:extLst>
          </p:cNvPr>
          <p:cNvSpPr/>
          <p:nvPr/>
        </p:nvSpPr>
        <p:spPr>
          <a:xfrm>
            <a:off x="870987" y="3848983"/>
            <a:ext cx="3105912" cy="10526"/>
          </a:xfrm>
          <a:custGeom>
            <a:avLst/>
            <a:gdLst/>
            <a:ahLst/>
            <a:cxnLst/>
            <a:rect l="l" t="t" r="r" b="b"/>
            <a:pathLst>
              <a:path w="41863" h="149" extrusionOk="0">
                <a:moveTo>
                  <a:pt x="1" y="1"/>
                </a:moveTo>
                <a:lnTo>
                  <a:pt x="1" y="149"/>
                </a:lnTo>
                <a:lnTo>
                  <a:pt x="41863" y="149"/>
                </a:lnTo>
                <a:lnTo>
                  <a:pt x="4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73;p48">
            <a:extLst>
              <a:ext uri="{FF2B5EF4-FFF2-40B4-BE49-F238E27FC236}">
                <a16:creationId xmlns:a16="http://schemas.microsoft.com/office/drawing/2014/main" id="{A36CA655-FFB1-43AC-8DA5-9A3FA866BC83}"/>
              </a:ext>
            </a:extLst>
          </p:cNvPr>
          <p:cNvSpPr/>
          <p:nvPr/>
        </p:nvSpPr>
        <p:spPr>
          <a:xfrm>
            <a:off x="869562" y="1808049"/>
            <a:ext cx="12316" cy="2038692"/>
          </a:xfrm>
          <a:custGeom>
            <a:avLst/>
            <a:gdLst/>
            <a:ahLst/>
            <a:cxnLst/>
            <a:rect l="l" t="t" r="r" b="b"/>
            <a:pathLst>
              <a:path w="166" h="28859" extrusionOk="0">
                <a:moveTo>
                  <a:pt x="1" y="0"/>
                </a:moveTo>
                <a:lnTo>
                  <a:pt x="1" y="28859"/>
                </a:lnTo>
                <a:lnTo>
                  <a:pt x="166" y="28859"/>
                </a:lnTo>
                <a:lnTo>
                  <a:pt x="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TextBox 125">
            <a:extLst>
              <a:ext uri="{FF2B5EF4-FFF2-40B4-BE49-F238E27FC236}">
                <a16:creationId xmlns:a16="http://schemas.microsoft.com/office/drawing/2014/main" id="{E64A3BCC-93BE-4718-8127-001D5EE5554D}"/>
              </a:ext>
            </a:extLst>
          </p:cNvPr>
          <p:cNvSpPr txBox="1"/>
          <p:nvPr/>
        </p:nvSpPr>
        <p:spPr>
          <a:xfrm>
            <a:off x="280709" y="1687940"/>
            <a:ext cx="588853" cy="2031325"/>
          </a:xfrm>
          <a:prstGeom prst="rect">
            <a:avLst/>
          </a:prstGeom>
          <a:noFill/>
        </p:spPr>
        <p:txBody>
          <a:bodyPr wrap="square" rtlCol="0">
            <a:spAutoFit/>
          </a:bodyPr>
          <a:lstStyle/>
          <a:p>
            <a:r>
              <a:rPr lang="en-US" dirty="0">
                <a:solidFill>
                  <a:schemeClr val="bg1"/>
                </a:solidFill>
              </a:rPr>
              <a:t>100k</a:t>
            </a:r>
          </a:p>
          <a:p>
            <a:endParaRPr lang="en-US" dirty="0">
              <a:solidFill>
                <a:schemeClr val="bg1"/>
              </a:solidFill>
            </a:endParaRPr>
          </a:p>
          <a:p>
            <a:r>
              <a:rPr lang="en-US" dirty="0">
                <a:solidFill>
                  <a:schemeClr val="bg1"/>
                </a:solidFill>
              </a:rPr>
              <a:t>80k</a:t>
            </a:r>
          </a:p>
          <a:p>
            <a:endParaRPr lang="en-US" dirty="0">
              <a:solidFill>
                <a:schemeClr val="bg1"/>
              </a:solidFill>
            </a:endParaRPr>
          </a:p>
          <a:p>
            <a:r>
              <a:rPr lang="en-US" dirty="0">
                <a:solidFill>
                  <a:schemeClr val="bg1"/>
                </a:solidFill>
              </a:rPr>
              <a:t>60k</a:t>
            </a:r>
          </a:p>
          <a:p>
            <a:endParaRPr lang="en-US" dirty="0">
              <a:solidFill>
                <a:schemeClr val="bg1"/>
              </a:solidFill>
            </a:endParaRPr>
          </a:p>
          <a:p>
            <a:r>
              <a:rPr lang="en-US" dirty="0">
                <a:solidFill>
                  <a:schemeClr val="bg1"/>
                </a:solidFill>
              </a:rPr>
              <a:t>40k</a:t>
            </a:r>
          </a:p>
          <a:p>
            <a:endParaRPr lang="en-US" dirty="0">
              <a:solidFill>
                <a:schemeClr val="bg1"/>
              </a:solidFill>
            </a:endParaRPr>
          </a:p>
          <a:p>
            <a:r>
              <a:rPr lang="en-US" dirty="0">
                <a:solidFill>
                  <a:schemeClr val="bg1"/>
                </a:solidFill>
              </a:rPr>
              <a:t>20k</a:t>
            </a:r>
          </a:p>
        </p:txBody>
      </p:sp>
      <p:sp>
        <p:nvSpPr>
          <p:cNvPr id="127" name="TextBox 126">
            <a:extLst>
              <a:ext uri="{FF2B5EF4-FFF2-40B4-BE49-F238E27FC236}">
                <a16:creationId xmlns:a16="http://schemas.microsoft.com/office/drawing/2014/main" id="{6D57D509-8EC3-4F7A-B3B3-F64F9600B2A4}"/>
              </a:ext>
            </a:extLst>
          </p:cNvPr>
          <p:cNvSpPr txBox="1"/>
          <p:nvPr/>
        </p:nvSpPr>
        <p:spPr>
          <a:xfrm>
            <a:off x="991416" y="3875518"/>
            <a:ext cx="3105913" cy="230832"/>
          </a:xfrm>
          <a:prstGeom prst="rect">
            <a:avLst/>
          </a:prstGeom>
          <a:noFill/>
        </p:spPr>
        <p:txBody>
          <a:bodyPr wrap="square" rtlCol="0">
            <a:spAutoFit/>
          </a:bodyPr>
          <a:lstStyle/>
          <a:p>
            <a:r>
              <a:rPr lang="en-US" sz="900" dirty="0">
                <a:solidFill>
                  <a:schemeClr val="bg1"/>
                </a:solidFill>
              </a:rPr>
              <a:t>Group A      Group B      Group C      Group D      Group E</a:t>
            </a:r>
          </a:p>
        </p:txBody>
      </p:sp>
      <p:sp>
        <p:nvSpPr>
          <p:cNvPr id="129" name="Google Shape;1523;p48">
            <a:extLst>
              <a:ext uri="{FF2B5EF4-FFF2-40B4-BE49-F238E27FC236}">
                <a16:creationId xmlns:a16="http://schemas.microsoft.com/office/drawing/2014/main" id="{74AA8C36-991F-4A5E-B044-6AB87F552024}"/>
              </a:ext>
            </a:extLst>
          </p:cNvPr>
          <p:cNvSpPr/>
          <p:nvPr/>
        </p:nvSpPr>
        <p:spPr>
          <a:xfrm>
            <a:off x="1678187" y="2169299"/>
            <a:ext cx="194970" cy="159811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21;p48">
            <a:extLst>
              <a:ext uri="{FF2B5EF4-FFF2-40B4-BE49-F238E27FC236}">
                <a16:creationId xmlns:a16="http://schemas.microsoft.com/office/drawing/2014/main" id="{47293DF3-12DE-47F1-A581-B310AF6ACBE7}"/>
              </a:ext>
            </a:extLst>
          </p:cNvPr>
          <p:cNvSpPr/>
          <p:nvPr/>
        </p:nvSpPr>
        <p:spPr>
          <a:xfrm>
            <a:off x="1965202" y="3579033"/>
            <a:ext cx="136699" cy="190485"/>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23;p48">
            <a:extLst>
              <a:ext uri="{FF2B5EF4-FFF2-40B4-BE49-F238E27FC236}">
                <a16:creationId xmlns:a16="http://schemas.microsoft.com/office/drawing/2014/main" id="{695A54BE-83A0-42E6-83D4-71F4696A3E4A}"/>
              </a:ext>
            </a:extLst>
          </p:cNvPr>
          <p:cNvSpPr/>
          <p:nvPr/>
        </p:nvSpPr>
        <p:spPr>
          <a:xfrm>
            <a:off x="2288375" y="2179825"/>
            <a:ext cx="194970" cy="1587589"/>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21;p48">
            <a:extLst>
              <a:ext uri="{FF2B5EF4-FFF2-40B4-BE49-F238E27FC236}">
                <a16:creationId xmlns:a16="http://schemas.microsoft.com/office/drawing/2014/main" id="{150F2A67-C2F2-456D-B461-255D721837E8}"/>
              </a:ext>
            </a:extLst>
          </p:cNvPr>
          <p:cNvSpPr/>
          <p:nvPr/>
        </p:nvSpPr>
        <p:spPr>
          <a:xfrm>
            <a:off x="2561911" y="3610580"/>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23;p48">
            <a:extLst>
              <a:ext uri="{FF2B5EF4-FFF2-40B4-BE49-F238E27FC236}">
                <a16:creationId xmlns:a16="http://schemas.microsoft.com/office/drawing/2014/main" id="{AD52107A-E19B-4ED0-8054-4129B1FD5DC0}"/>
              </a:ext>
            </a:extLst>
          </p:cNvPr>
          <p:cNvSpPr/>
          <p:nvPr/>
        </p:nvSpPr>
        <p:spPr>
          <a:xfrm>
            <a:off x="2904503" y="2277475"/>
            <a:ext cx="194970" cy="1513907"/>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21;p48">
            <a:extLst>
              <a:ext uri="{FF2B5EF4-FFF2-40B4-BE49-F238E27FC236}">
                <a16:creationId xmlns:a16="http://schemas.microsoft.com/office/drawing/2014/main" id="{4F2E79C1-7567-464B-B865-EAE1B321ECAB}"/>
              </a:ext>
            </a:extLst>
          </p:cNvPr>
          <p:cNvSpPr/>
          <p:nvPr/>
        </p:nvSpPr>
        <p:spPr>
          <a:xfrm>
            <a:off x="3178039" y="3634548"/>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23;p48">
            <a:extLst>
              <a:ext uri="{FF2B5EF4-FFF2-40B4-BE49-F238E27FC236}">
                <a16:creationId xmlns:a16="http://schemas.microsoft.com/office/drawing/2014/main" id="{C534B6EB-3CD2-4157-BE97-3EEC9658214D}"/>
              </a:ext>
            </a:extLst>
          </p:cNvPr>
          <p:cNvSpPr/>
          <p:nvPr/>
        </p:nvSpPr>
        <p:spPr>
          <a:xfrm>
            <a:off x="3524960" y="2499610"/>
            <a:ext cx="194970" cy="1293636"/>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21;p48">
            <a:extLst>
              <a:ext uri="{FF2B5EF4-FFF2-40B4-BE49-F238E27FC236}">
                <a16:creationId xmlns:a16="http://schemas.microsoft.com/office/drawing/2014/main" id="{BFD34954-A8A5-4EE2-8322-BFBD173782B4}"/>
              </a:ext>
            </a:extLst>
          </p:cNvPr>
          <p:cNvSpPr/>
          <p:nvPr/>
        </p:nvSpPr>
        <p:spPr>
          <a:xfrm>
            <a:off x="3798496" y="3636412"/>
            <a:ext cx="128845" cy="169433"/>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bg2">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TextBox 137">
            <a:extLst>
              <a:ext uri="{FF2B5EF4-FFF2-40B4-BE49-F238E27FC236}">
                <a16:creationId xmlns:a16="http://schemas.microsoft.com/office/drawing/2014/main" id="{1ACB7147-E57C-4F12-A581-558EA3478546}"/>
              </a:ext>
            </a:extLst>
          </p:cNvPr>
          <p:cNvSpPr txBox="1"/>
          <p:nvPr/>
        </p:nvSpPr>
        <p:spPr>
          <a:xfrm>
            <a:off x="1333664" y="4167879"/>
            <a:ext cx="3105913" cy="230832"/>
          </a:xfrm>
          <a:prstGeom prst="rect">
            <a:avLst/>
          </a:prstGeom>
          <a:noFill/>
        </p:spPr>
        <p:txBody>
          <a:bodyPr wrap="square" rtlCol="0">
            <a:spAutoFit/>
          </a:bodyPr>
          <a:lstStyle/>
          <a:p>
            <a:r>
              <a:rPr lang="en-US" sz="900" dirty="0">
                <a:solidFill>
                  <a:schemeClr val="bg1"/>
                </a:solidFill>
              </a:rPr>
              <a:t>Groups of operating and closed companies</a:t>
            </a:r>
          </a:p>
        </p:txBody>
      </p:sp>
      <p:pic>
        <p:nvPicPr>
          <p:cNvPr id="4" name="Picture 3">
            <a:extLst>
              <a:ext uri="{FF2B5EF4-FFF2-40B4-BE49-F238E27FC236}">
                <a16:creationId xmlns:a16="http://schemas.microsoft.com/office/drawing/2014/main" id="{7C5FC18F-83E6-48A1-AFF4-059F7646F9C3}"/>
              </a:ext>
            </a:extLst>
          </p:cNvPr>
          <p:cNvPicPr>
            <a:picLocks noChangeAspect="1"/>
          </p:cNvPicPr>
          <p:nvPr/>
        </p:nvPicPr>
        <p:blipFill>
          <a:blip r:embed="rId3"/>
          <a:stretch>
            <a:fillRect/>
          </a:stretch>
        </p:blipFill>
        <p:spPr>
          <a:xfrm>
            <a:off x="3056746" y="1392242"/>
            <a:ext cx="371429" cy="152381"/>
          </a:xfrm>
          <a:prstGeom prst="rect">
            <a:avLst/>
          </a:prstGeom>
        </p:spPr>
      </p:pic>
      <p:sp>
        <p:nvSpPr>
          <p:cNvPr id="6" name="Rectangle 5">
            <a:extLst>
              <a:ext uri="{FF2B5EF4-FFF2-40B4-BE49-F238E27FC236}">
                <a16:creationId xmlns:a16="http://schemas.microsoft.com/office/drawing/2014/main" id="{DEA287D6-0FAB-4EFC-BFE6-FD1722D947AF}"/>
              </a:ext>
            </a:extLst>
          </p:cNvPr>
          <p:cNvSpPr/>
          <p:nvPr/>
        </p:nvSpPr>
        <p:spPr>
          <a:xfrm>
            <a:off x="3393767" y="1280905"/>
            <a:ext cx="1079142" cy="307777"/>
          </a:xfrm>
          <a:prstGeom prst="rect">
            <a:avLst/>
          </a:prstGeom>
        </p:spPr>
        <p:txBody>
          <a:bodyPr wrap="none">
            <a:spAutoFit/>
          </a:bodyPr>
          <a:lstStyle/>
          <a:p>
            <a:r>
              <a:rPr lang="en-US" b="1" i="1" dirty="0">
                <a:solidFill>
                  <a:srgbClr val="E898AC"/>
                </a:solidFill>
                <a:latin typeface="Consolas" panose="020B0609020204030204" pitchFamily="49" charset="0"/>
              </a:rPr>
              <a:t>operating</a:t>
            </a:r>
            <a:endParaRPr lang="en-US" dirty="0"/>
          </a:p>
        </p:txBody>
      </p:sp>
      <p:sp>
        <p:nvSpPr>
          <p:cNvPr id="7" name="Rectangle 6">
            <a:extLst>
              <a:ext uri="{FF2B5EF4-FFF2-40B4-BE49-F238E27FC236}">
                <a16:creationId xmlns:a16="http://schemas.microsoft.com/office/drawing/2014/main" id="{353A7F3A-5D59-4970-A1EB-64BD136C590D}"/>
              </a:ext>
            </a:extLst>
          </p:cNvPr>
          <p:cNvSpPr/>
          <p:nvPr/>
        </p:nvSpPr>
        <p:spPr>
          <a:xfrm>
            <a:off x="3684564" y="1534129"/>
            <a:ext cx="780983" cy="307777"/>
          </a:xfrm>
          <a:prstGeom prst="rect">
            <a:avLst/>
          </a:prstGeom>
        </p:spPr>
        <p:txBody>
          <a:bodyPr wrap="none">
            <a:spAutoFit/>
          </a:bodyPr>
          <a:lstStyle/>
          <a:p>
            <a:r>
              <a:rPr lang="en-US" b="1" i="1" dirty="0">
                <a:solidFill>
                  <a:schemeClr val="bg2">
                    <a:lumMod val="25000"/>
                    <a:lumOff val="75000"/>
                  </a:schemeClr>
                </a:solidFill>
                <a:latin typeface="Consolas" panose="020B0609020204030204" pitchFamily="49" charset="0"/>
              </a:rPr>
              <a:t>closed</a:t>
            </a:r>
            <a:endParaRPr lang="en-US" dirty="0">
              <a:solidFill>
                <a:schemeClr val="bg2">
                  <a:lumMod val="25000"/>
                  <a:lumOff val="75000"/>
                </a:schemeClr>
              </a:solidFill>
            </a:endParaRPr>
          </a:p>
        </p:txBody>
      </p:sp>
      <p:sp>
        <p:nvSpPr>
          <p:cNvPr id="139" name="TextBox 138">
            <a:extLst>
              <a:ext uri="{FF2B5EF4-FFF2-40B4-BE49-F238E27FC236}">
                <a16:creationId xmlns:a16="http://schemas.microsoft.com/office/drawing/2014/main" id="{B9154B29-CA33-4CE4-859A-60964EF6310B}"/>
              </a:ext>
            </a:extLst>
          </p:cNvPr>
          <p:cNvSpPr txBox="1"/>
          <p:nvPr/>
        </p:nvSpPr>
        <p:spPr>
          <a:xfrm>
            <a:off x="136573" y="1307263"/>
            <a:ext cx="854843" cy="369332"/>
          </a:xfrm>
          <a:prstGeom prst="rect">
            <a:avLst/>
          </a:prstGeom>
          <a:noFill/>
        </p:spPr>
        <p:txBody>
          <a:bodyPr wrap="square" rtlCol="0">
            <a:spAutoFit/>
          </a:bodyPr>
          <a:lstStyle/>
          <a:p>
            <a:pPr algn="ctr"/>
            <a:r>
              <a:rPr lang="en-US" sz="900" dirty="0">
                <a:solidFill>
                  <a:schemeClr val="bg1"/>
                </a:solidFill>
              </a:rPr>
              <a:t>Days before </a:t>
            </a:r>
          </a:p>
          <a:p>
            <a:pPr algn="ctr"/>
            <a:r>
              <a:rPr lang="en-US" sz="900" dirty="0">
                <a:solidFill>
                  <a:schemeClr val="bg1"/>
                </a:solidFill>
              </a:rPr>
              <a:t>first fund</a:t>
            </a:r>
          </a:p>
        </p:txBody>
      </p:sp>
      <p:sp>
        <p:nvSpPr>
          <p:cNvPr id="50" name="Google Shape;687;p32">
            <a:extLst>
              <a:ext uri="{FF2B5EF4-FFF2-40B4-BE49-F238E27FC236}">
                <a16:creationId xmlns:a16="http://schemas.microsoft.com/office/drawing/2014/main" id="{EF60EE73-5B1B-60D0-8D8E-87F6C561CC8B}"/>
              </a:ext>
            </a:extLst>
          </p:cNvPr>
          <p:cNvSpPr txBox="1">
            <a:spLocks/>
          </p:cNvSpPr>
          <p:nvPr/>
        </p:nvSpPr>
        <p:spPr>
          <a:xfrm>
            <a:off x="300329" y="164014"/>
            <a:ext cx="3686295" cy="4112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2. Time before first fund</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0AC162F-E5A3-AFA1-F04C-0AA8D3217414}"/>
              </a:ext>
            </a:extLst>
          </p:cNvPr>
          <p:cNvSpPr/>
          <p:nvPr/>
        </p:nvSpPr>
        <p:spPr>
          <a:xfrm>
            <a:off x="498080" y="531083"/>
            <a:ext cx="3148503" cy="9072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E40033AF-FB03-31FC-2C5C-1637CD01DA0C}"/>
              </a:ext>
            </a:extLst>
          </p:cNvPr>
          <p:cNvSpPr/>
          <p:nvPr/>
        </p:nvSpPr>
        <p:spPr>
          <a:xfrm>
            <a:off x="3114316" y="1675177"/>
            <a:ext cx="279451" cy="45719"/>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185D2B3C-9692-133B-09AA-06EE999BE95A}"/>
              </a:ext>
            </a:extLst>
          </p:cNvPr>
          <p:cNvSpPr txBox="1"/>
          <p:nvPr/>
        </p:nvSpPr>
        <p:spPr>
          <a:xfrm>
            <a:off x="4886457" y="3313777"/>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1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fade">
                                      <p:cBhvr>
                                        <p:cTn id="64" dur="500"/>
                                        <p:tgtEl>
                                          <p:spTgt spid="1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500"/>
                                        <p:tgtEl>
                                          <p:spTgt spid="83"/>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par>
                                <p:cTn id="80" presetID="10" presetClass="entr" presetSubtype="0"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fade">
                                      <p:cBhvr>
                                        <p:cTn id="85" dur="500"/>
                                        <p:tgtEl>
                                          <p:spTgt spid="137"/>
                                        </p:tgtEl>
                                      </p:cBhvr>
                                    </p:animEffect>
                                  </p:childTnLst>
                                </p:cTn>
                              </p:par>
                              <p:par>
                                <p:cTn id="86" presetID="42" presetClass="entr" presetSubtype="0" fill="hold" grpId="0"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1000"/>
                                        <p:tgtEl>
                                          <p:spTgt spid="91"/>
                                        </p:tgtEl>
                                      </p:cBhvr>
                                    </p:animEffect>
                                    <p:anim calcmode="lin" valueType="num">
                                      <p:cBhvr>
                                        <p:cTn id="89" dur="1000" fill="hold"/>
                                        <p:tgtEl>
                                          <p:spTgt spid="91"/>
                                        </p:tgtEl>
                                        <p:attrNameLst>
                                          <p:attrName>ppt_x</p:attrName>
                                        </p:attrNameLst>
                                      </p:cBhvr>
                                      <p:tavLst>
                                        <p:tav tm="0">
                                          <p:val>
                                            <p:strVal val="#ppt_x"/>
                                          </p:val>
                                        </p:tav>
                                        <p:tav tm="100000">
                                          <p:val>
                                            <p:strVal val="#ppt_x"/>
                                          </p:val>
                                        </p:tav>
                                      </p:tavLst>
                                    </p:anim>
                                    <p:anim calcmode="lin" valueType="num">
                                      <p:cBhvr>
                                        <p:cTn id="90" dur="1000" fill="hold"/>
                                        <p:tgtEl>
                                          <p:spTgt spid="91"/>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13"/>
                                        </p:tgtEl>
                                        <p:attrNameLst>
                                          <p:attrName>style.visibility</p:attrName>
                                        </p:attrNameLst>
                                      </p:cBhvr>
                                      <p:to>
                                        <p:strVal val="visible"/>
                                      </p:to>
                                    </p:set>
                                    <p:animEffect transition="in" filter="fade">
                                      <p:cBhvr>
                                        <p:cTn id="93" dur="1000"/>
                                        <p:tgtEl>
                                          <p:spTgt spid="113"/>
                                        </p:tgtEl>
                                      </p:cBhvr>
                                    </p:animEffect>
                                    <p:anim calcmode="lin" valueType="num">
                                      <p:cBhvr>
                                        <p:cTn id="94" dur="1000" fill="hold"/>
                                        <p:tgtEl>
                                          <p:spTgt spid="113"/>
                                        </p:tgtEl>
                                        <p:attrNameLst>
                                          <p:attrName>ppt_x</p:attrName>
                                        </p:attrNameLst>
                                      </p:cBhvr>
                                      <p:tavLst>
                                        <p:tav tm="0">
                                          <p:val>
                                            <p:strVal val="#ppt_x"/>
                                          </p:val>
                                        </p:tav>
                                        <p:tav tm="100000">
                                          <p:val>
                                            <p:strVal val="#ppt_x"/>
                                          </p:val>
                                        </p:tav>
                                      </p:tavLst>
                                    </p:anim>
                                    <p:anim calcmode="lin" valueType="num">
                                      <p:cBhvr>
                                        <p:cTn id="95"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1000"/>
                                        <p:tgtEl>
                                          <p:spTgt spid="48"/>
                                        </p:tgtEl>
                                      </p:cBhvr>
                                    </p:animEffect>
                                    <p:anim calcmode="lin" valueType="num">
                                      <p:cBhvr>
                                        <p:cTn id="101" dur="1000" fill="hold"/>
                                        <p:tgtEl>
                                          <p:spTgt spid="48"/>
                                        </p:tgtEl>
                                        <p:attrNameLst>
                                          <p:attrName>ppt_x</p:attrName>
                                        </p:attrNameLst>
                                      </p:cBhvr>
                                      <p:tavLst>
                                        <p:tav tm="0">
                                          <p:val>
                                            <p:strVal val="#ppt_x"/>
                                          </p:val>
                                        </p:tav>
                                        <p:tav tm="100000">
                                          <p:val>
                                            <p:strVal val="#ppt_x"/>
                                          </p:val>
                                        </p:tav>
                                      </p:tavLst>
                                    </p:anim>
                                    <p:anim calcmode="lin" valueType="num">
                                      <p:cBhvr>
                                        <p:cTn id="10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 grpId="0"/>
      <p:bldP spid="91" grpId="0"/>
      <p:bldP spid="137" grpId="0"/>
      <p:bldP spid="122" grpId="0" animBg="1"/>
      <p:bldP spid="123" grpId="0" animBg="1"/>
      <p:bldP spid="124" grpId="0" animBg="1"/>
      <p:bldP spid="125" grpId="0" animBg="1"/>
      <p:bldP spid="126" grpId="0"/>
      <p:bldP spid="127" grpId="0"/>
      <p:bldP spid="129" grpId="0" animBg="1"/>
      <p:bldP spid="130" grpId="0" animBg="1"/>
      <p:bldP spid="131" grpId="0" animBg="1"/>
      <p:bldP spid="132" grpId="0" animBg="1"/>
      <p:bldP spid="133" grpId="0" animBg="1"/>
      <p:bldP spid="134" grpId="0" animBg="1"/>
      <p:bldP spid="135" grpId="0" animBg="1"/>
      <p:bldP spid="136" grpId="0" animBg="1"/>
      <p:bldP spid="138" grpId="0"/>
      <p:bldP spid="6" grpId="0"/>
      <p:bldP spid="7" grpId="0"/>
      <p:bldP spid="139" grpId="0"/>
      <p:bldP spid="2"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Amount Of Funds</a:t>
            </a:r>
          </a:p>
          <a:p>
            <a:pPr marL="114300" indent="0" algn="l"/>
            <a:r>
              <a:rPr lang="en-US" b="0" dirty="0">
                <a:solidFill>
                  <a:srgbClr val="D4D4D4"/>
                </a:solidFill>
                <a:effectLst/>
                <a:latin typeface="Consolas" panose="020B0609020204030204" pitchFamily="49" charset="0"/>
              </a:rPr>
              <a:t>2. Time Before First Fund</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46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Results &amp; Conclusion</a:t>
            </a:r>
            <a:endParaRPr dirty="0"/>
          </a:p>
        </p:txBody>
      </p:sp>
      <p:sp>
        <p:nvSpPr>
          <p:cNvPr id="472" name="Google Shape;472;p27"/>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deduced from the analysis and its effectiv</a:t>
            </a:r>
            <a:r>
              <a:rPr lang="en-US" dirty="0"/>
              <a:t>e</a:t>
            </a:r>
            <a:r>
              <a:rPr lang="en" dirty="0"/>
              <a:t>ness</a:t>
            </a:r>
            <a:endParaRPr dirty="0"/>
          </a:p>
        </p:txBody>
      </p:sp>
      <p:sp>
        <p:nvSpPr>
          <p:cNvPr id="473" name="Google Shape;473;p27"/>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OverView</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&amp; PreProcessing</a:t>
            </a:r>
            <a:endParaRPr dirty="0"/>
          </a:p>
        </p:txBody>
      </p:sp>
      <p:sp>
        <p:nvSpPr>
          <p:cNvPr id="475" name="Google Shape;475;p27"/>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the data and points of interests </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Analyising the data from different critical points and aspects</a:t>
            </a:r>
            <a:endParaRPr dirty="0"/>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anim calcmode="lin" valueType="num">
                                      <p:cBhvr>
                                        <p:cTn id="8" dur="1000" fill="hold"/>
                                        <p:tgtEl>
                                          <p:spTgt spid="474"/>
                                        </p:tgtEl>
                                        <p:attrNameLst>
                                          <p:attrName>ppt_x</p:attrName>
                                        </p:attrNameLst>
                                      </p:cBhvr>
                                      <p:tavLst>
                                        <p:tav tm="0">
                                          <p:val>
                                            <p:strVal val="#ppt_x"/>
                                          </p:val>
                                        </p:tav>
                                        <p:tav tm="100000">
                                          <p:val>
                                            <p:strVal val="#ppt_x"/>
                                          </p:val>
                                        </p:tav>
                                      </p:tavLst>
                                    </p:anim>
                                    <p:anim calcmode="lin" valueType="num">
                                      <p:cBhvr>
                                        <p:cTn id="9" dur="1000" fill="hold"/>
                                        <p:tgtEl>
                                          <p:spTgt spid="4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5">
                                            <p:txEl>
                                              <p:pRg st="0" end="0"/>
                                            </p:txEl>
                                          </p:spTgt>
                                        </p:tgtEl>
                                        <p:attrNameLst>
                                          <p:attrName>style.visibility</p:attrName>
                                        </p:attrNameLst>
                                      </p:cBhvr>
                                      <p:to>
                                        <p:strVal val="visible"/>
                                      </p:to>
                                    </p:set>
                                    <p:animEffect transition="in" filter="fade">
                                      <p:cBhvr>
                                        <p:cTn id="12" dur="1000"/>
                                        <p:tgtEl>
                                          <p:spTgt spid="475">
                                            <p:txEl>
                                              <p:pRg st="0" end="0"/>
                                            </p:txEl>
                                          </p:spTgt>
                                        </p:tgtEl>
                                      </p:cBhvr>
                                    </p:animEffect>
                                    <p:anim calcmode="lin" valueType="num">
                                      <p:cBhvr>
                                        <p:cTn id="13" dur="1000" fill="hold"/>
                                        <p:tgtEl>
                                          <p:spTgt spid="47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7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fade">
                                      <p:cBhvr>
                                        <p:cTn id="17" dur="1000"/>
                                        <p:tgtEl>
                                          <p:spTgt spid="476"/>
                                        </p:tgtEl>
                                      </p:cBhvr>
                                    </p:animEffect>
                                    <p:anim calcmode="lin" valueType="num">
                                      <p:cBhvr>
                                        <p:cTn id="18" dur="1000" fill="hold"/>
                                        <p:tgtEl>
                                          <p:spTgt spid="476"/>
                                        </p:tgtEl>
                                        <p:attrNameLst>
                                          <p:attrName>ppt_x</p:attrName>
                                        </p:attrNameLst>
                                      </p:cBhvr>
                                      <p:tavLst>
                                        <p:tav tm="0">
                                          <p:val>
                                            <p:strVal val="#ppt_x"/>
                                          </p:val>
                                        </p:tav>
                                        <p:tav tm="100000">
                                          <p:val>
                                            <p:strVal val="#ppt_x"/>
                                          </p:val>
                                        </p:tav>
                                      </p:tavLst>
                                    </p:anim>
                                    <p:anim calcmode="lin" valueType="num">
                                      <p:cBhvr>
                                        <p:cTn id="19" dur="1000" fill="hold"/>
                                        <p:tgtEl>
                                          <p:spTgt spid="4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1"/>
                                        </p:tgtEl>
                                        <p:attrNameLst>
                                          <p:attrName>style.visibility</p:attrName>
                                        </p:attrNameLst>
                                      </p:cBhvr>
                                      <p:to>
                                        <p:strVal val="visible"/>
                                      </p:to>
                                    </p:set>
                                    <p:animEffect transition="in" filter="fade">
                                      <p:cBhvr>
                                        <p:cTn id="22" dur="1000"/>
                                        <p:tgtEl>
                                          <p:spTgt spid="481"/>
                                        </p:tgtEl>
                                      </p:cBhvr>
                                    </p:animEffect>
                                    <p:anim calcmode="lin" valueType="num">
                                      <p:cBhvr>
                                        <p:cTn id="23" dur="1000" fill="hold"/>
                                        <p:tgtEl>
                                          <p:spTgt spid="481"/>
                                        </p:tgtEl>
                                        <p:attrNameLst>
                                          <p:attrName>ppt_x</p:attrName>
                                        </p:attrNameLst>
                                      </p:cBhvr>
                                      <p:tavLst>
                                        <p:tav tm="0">
                                          <p:val>
                                            <p:strVal val="#ppt_x"/>
                                          </p:val>
                                        </p:tav>
                                        <p:tav tm="100000">
                                          <p:val>
                                            <p:strVal val="#ppt_x"/>
                                          </p:val>
                                        </p:tav>
                                      </p:tavLst>
                                    </p:anim>
                                    <p:anim calcmode="lin" valueType="num">
                                      <p:cBhvr>
                                        <p:cTn id="24" dur="1000" fill="hold"/>
                                        <p:tgtEl>
                                          <p:spTgt spid="4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4"/>
                                        </p:tgtEl>
                                        <p:attrNameLst>
                                          <p:attrName>style.visibility</p:attrName>
                                        </p:attrNameLst>
                                      </p:cBhvr>
                                      <p:to>
                                        <p:strVal val="visible"/>
                                      </p:to>
                                    </p:set>
                                    <p:animEffect transition="in" filter="fade">
                                      <p:cBhvr>
                                        <p:cTn id="27" dur="1000"/>
                                        <p:tgtEl>
                                          <p:spTgt spid="484"/>
                                        </p:tgtEl>
                                      </p:cBhvr>
                                    </p:animEffect>
                                    <p:anim calcmode="lin" valueType="num">
                                      <p:cBhvr>
                                        <p:cTn id="28" dur="1000" fill="hold"/>
                                        <p:tgtEl>
                                          <p:spTgt spid="484"/>
                                        </p:tgtEl>
                                        <p:attrNameLst>
                                          <p:attrName>ppt_x</p:attrName>
                                        </p:attrNameLst>
                                      </p:cBhvr>
                                      <p:tavLst>
                                        <p:tav tm="0">
                                          <p:val>
                                            <p:strVal val="#ppt_x"/>
                                          </p:val>
                                        </p:tav>
                                        <p:tav tm="100000">
                                          <p:val>
                                            <p:strVal val="#ppt_x"/>
                                          </p:val>
                                        </p:tav>
                                      </p:tavLst>
                                    </p:anim>
                                    <p:anim calcmode="lin" valueType="num">
                                      <p:cBhvr>
                                        <p:cTn id="29" dur="1000" fill="hold"/>
                                        <p:tgtEl>
                                          <p:spTgt spid="48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9"/>
                                        </p:tgtEl>
                                        <p:attrNameLst>
                                          <p:attrName>style.visibility</p:attrName>
                                        </p:attrNameLst>
                                      </p:cBhvr>
                                      <p:to>
                                        <p:strVal val="visible"/>
                                      </p:to>
                                    </p:set>
                                    <p:animEffect transition="in" filter="fade">
                                      <p:cBhvr>
                                        <p:cTn id="32" dur="1000"/>
                                        <p:tgtEl>
                                          <p:spTgt spid="489"/>
                                        </p:tgtEl>
                                      </p:cBhvr>
                                    </p:animEffect>
                                    <p:anim calcmode="lin" valueType="num">
                                      <p:cBhvr>
                                        <p:cTn id="33" dur="1000" fill="hold"/>
                                        <p:tgtEl>
                                          <p:spTgt spid="489"/>
                                        </p:tgtEl>
                                        <p:attrNameLst>
                                          <p:attrName>ppt_x</p:attrName>
                                        </p:attrNameLst>
                                      </p:cBhvr>
                                      <p:tavLst>
                                        <p:tav tm="0">
                                          <p:val>
                                            <p:strVal val="#ppt_x"/>
                                          </p:val>
                                        </p:tav>
                                        <p:tav tm="100000">
                                          <p:val>
                                            <p:strVal val="#ppt_x"/>
                                          </p:val>
                                        </p:tav>
                                      </p:tavLst>
                                    </p:anim>
                                    <p:anim calcmode="lin" valueType="num">
                                      <p:cBhvr>
                                        <p:cTn id="34" dur="1000" fill="hold"/>
                                        <p:tgtEl>
                                          <p:spTgt spid="48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73"/>
                                        </p:tgtEl>
                                        <p:attrNameLst>
                                          <p:attrName>style.visibility</p:attrName>
                                        </p:attrNameLst>
                                      </p:cBhvr>
                                      <p:to>
                                        <p:strVal val="visible"/>
                                      </p:to>
                                    </p:set>
                                    <p:animEffect transition="in" filter="fade">
                                      <p:cBhvr>
                                        <p:cTn id="39" dur="1000"/>
                                        <p:tgtEl>
                                          <p:spTgt spid="473"/>
                                        </p:tgtEl>
                                      </p:cBhvr>
                                    </p:animEffect>
                                    <p:anim calcmode="lin" valueType="num">
                                      <p:cBhvr>
                                        <p:cTn id="40" dur="1000" fill="hold"/>
                                        <p:tgtEl>
                                          <p:spTgt spid="473"/>
                                        </p:tgtEl>
                                        <p:attrNameLst>
                                          <p:attrName>ppt_x</p:attrName>
                                        </p:attrNameLst>
                                      </p:cBhvr>
                                      <p:tavLst>
                                        <p:tav tm="0">
                                          <p:val>
                                            <p:strVal val="#ppt_x"/>
                                          </p:val>
                                        </p:tav>
                                        <p:tav tm="100000">
                                          <p:val>
                                            <p:strVal val="#ppt_x"/>
                                          </p:val>
                                        </p:tav>
                                      </p:tavLst>
                                    </p:anim>
                                    <p:anim calcmode="lin" valueType="num">
                                      <p:cBhvr>
                                        <p:cTn id="41" dur="1000" fill="hold"/>
                                        <p:tgtEl>
                                          <p:spTgt spid="47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7">
                                            <p:txEl>
                                              <p:pRg st="0" end="0"/>
                                            </p:txEl>
                                          </p:spTgt>
                                        </p:tgtEl>
                                        <p:attrNameLst>
                                          <p:attrName>style.visibility</p:attrName>
                                        </p:attrNameLst>
                                      </p:cBhvr>
                                      <p:to>
                                        <p:strVal val="visible"/>
                                      </p:to>
                                    </p:set>
                                    <p:animEffect transition="in" filter="fade">
                                      <p:cBhvr>
                                        <p:cTn id="44" dur="1000"/>
                                        <p:tgtEl>
                                          <p:spTgt spid="477">
                                            <p:txEl>
                                              <p:pRg st="0" end="0"/>
                                            </p:txEl>
                                          </p:spTgt>
                                        </p:tgtEl>
                                      </p:cBhvr>
                                    </p:animEffect>
                                    <p:anim calcmode="lin" valueType="num">
                                      <p:cBhvr>
                                        <p:cTn id="45" dur="1000" fill="hold"/>
                                        <p:tgtEl>
                                          <p:spTgt spid="47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77">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78"/>
                                        </p:tgtEl>
                                        <p:attrNameLst>
                                          <p:attrName>style.visibility</p:attrName>
                                        </p:attrNameLst>
                                      </p:cBhvr>
                                      <p:to>
                                        <p:strVal val="visible"/>
                                      </p:to>
                                    </p:set>
                                    <p:animEffect transition="in" filter="fade">
                                      <p:cBhvr>
                                        <p:cTn id="49" dur="1000"/>
                                        <p:tgtEl>
                                          <p:spTgt spid="478"/>
                                        </p:tgtEl>
                                      </p:cBhvr>
                                    </p:animEffect>
                                    <p:anim calcmode="lin" valueType="num">
                                      <p:cBhvr>
                                        <p:cTn id="50" dur="1000" fill="hold"/>
                                        <p:tgtEl>
                                          <p:spTgt spid="478"/>
                                        </p:tgtEl>
                                        <p:attrNameLst>
                                          <p:attrName>ppt_x</p:attrName>
                                        </p:attrNameLst>
                                      </p:cBhvr>
                                      <p:tavLst>
                                        <p:tav tm="0">
                                          <p:val>
                                            <p:strVal val="#ppt_x"/>
                                          </p:val>
                                        </p:tav>
                                        <p:tav tm="100000">
                                          <p:val>
                                            <p:strVal val="#ppt_x"/>
                                          </p:val>
                                        </p:tav>
                                      </p:tavLst>
                                    </p:anim>
                                    <p:anim calcmode="lin" valueType="num">
                                      <p:cBhvr>
                                        <p:cTn id="51" dur="1000" fill="hold"/>
                                        <p:tgtEl>
                                          <p:spTgt spid="47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82"/>
                                        </p:tgtEl>
                                        <p:attrNameLst>
                                          <p:attrName>style.visibility</p:attrName>
                                        </p:attrNameLst>
                                      </p:cBhvr>
                                      <p:to>
                                        <p:strVal val="visible"/>
                                      </p:to>
                                    </p:set>
                                    <p:animEffect transition="in" filter="fade">
                                      <p:cBhvr>
                                        <p:cTn id="54" dur="1000"/>
                                        <p:tgtEl>
                                          <p:spTgt spid="482"/>
                                        </p:tgtEl>
                                      </p:cBhvr>
                                    </p:animEffect>
                                    <p:anim calcmode="lin" valueType="num">
                                      <p:cBhvr>
                                        <p:cTn id="55" dur="1000" fill="hold"/>
                                        <p:tgtEl>
                                          <p:spTgt spid="482"/>
                                        </p:tgtEl>
                                        <p:attrNameLst>
                                          <p:attrName>ppt_x</p:attrName>
                                        </p:attrNameLst>
                                      </p:cBhvr>
                                      <p:tavLst>
                                        <p:tav tm="0">
                                          <p:val>
                                            <p:strVal val="#ppt_x"/>
                                          </p:val>
                                        </p:tav>
                                        <p:tav tm="100000">
                                          <p:val>
                                            <p:strVal val="#ppt_x"/>
                                          </p:val>
                                        </p:tav>
                                      </p:tavLst>
                                    </p:anim>
                                    <p:anim calcmode="lin" valueType="num">
                                      <p:cBhvr>
                                        <p:cTn id="56" dur="1000" fill="hold"/>
                                        <p:tgtEl>
                                          <p:spTgt spid="48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85"/>
                                        </p:tgtEl>
                                        <p:attrNameLst>
                                          <p:attrName>style.visibility</p:attrName>
                                        </p:attrNameLst>
                                      </p:cBhvr>
                                      <p:to>
                                        <p:strVal val="visible"/>
                                      </p:to>
                                    </p:set>
                                    <p:animEffect transition="in" filter="fade">
                                      <p:cBhvr>
                                        <p:cTn id="59" dur="1000"/>
                                        <p:tgtEl>
                                          <p:spTgt spid="485"/>
                                        </p:tgtEl>
                                      </p:cBhvr>
                                    </p:animEffect>
                                    <p:anim calcmode="lin" valueType="num">
                                      <p:cBhvr>
                                        <p:cTn id="60" dur="1000" fill="hold"/>
                                        <p:tgtEl>
                                          <p:spTgt spid="485"/>
                                        </p:tgtEl>
                                        <p:attrNameLst>
                                          <p:attrName>ppt_x</p:attrName>
                                        </p:attrNameLst>
                                      </p:cBhvr>
                                      <p:tavLst>
                                        <p:tav tm="0">
                                          <p:val>
                                            <p:strVal val="#ppt_x"/>
                                          </p:val>
                                        </p:tav>
                                        <p:tav tm="100000">
                                          <p:val>
                                            <p:strVal val="#ppt_x"/>
                                          </p:val>
                                        </p:tav>
                                      </p:tavLst>
                                    </p:anim>
                                    <p:anim calcmode="lin" valueType="num">
                                      <p:cBhvr>
                                        <p:cTn id="61" dur="1000" fill="hold"/>
                                        <p:tgtEl>
                                          <p:spTgt spid="48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90"/>
                                        </p:tgtEl>
                                        <p:attrNameLst>
                                          <p:attrName>style.visibility</p:attrName>
                                        </p:attrNameLst>
                                      </p:cBhvr>
                                      <p:to>
                                        <p:strVal val="visible"/>
                                      </p:to>
                                    </p:set>
                                    <p:animEffect transition="in" filter="fade">
                                      <p:cBhvr>
                                        <p:cTn id="64" dur="1000"/>
                                        <p:tgtEl>
                                          <p:spTgt spid="490"/>
                                        </p:tgtEl>
                                      </p:cBhvr>
                                    </p:animEffect>
                                    <p:anim calcmode="lin" valueType="num">
                                      <p:cBhvr>
                                        <p:cTn id="65" dur="1000" fill="hold"/>
                                        <p:tgtEl>
                                          <p:spTgt spid="490"/>
                                        </p:tgtEl>
                                        <p:attrNameLst>
                                          <p:attrName>ppt_x</p:attrName>
                                        </p:attrNameLst>
                                      </p:cBhvr>
                                      <p:tavLst>
                                        <p:tav tm="0">
                                          <p:val>
                                            <p:strVal val="#ppt_x"/>
                                          </p:val>
                                        </p:tav>
                                        <p:tav tm="100000">
                                          <p:val>
                                            <p:strVal val="#ppt_x"/>
                                          </p:val>
                                        </p:tav>
                                      </p:tavLst>
                                    </p:anim>
                                    <p:anim calcmode="lin" valueType="num">
                                      <p:cBhvr>
                                        <p:cTn id="66" dur="1000" fill="hold"/>
                                        <p:tgtEl>
                                          <p:spTgt spid="490"/>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471"/>
                                        </p:tgtEl>
                                        <p:attrNameLst>
                                          <p:attrName>style.visibility</p:attrName>
                                        </p:attrNameLst>
                                      </p:cBhvr>
                                      <p:to>
                                        <p:strVal val="visible"/>
                                      </p:to>
                                    </p:set>
                                    <p:animEffect transition="in" filter="fade">
                                      <p:cBhvr>
                                        <p:cTn id="71" dur="1000"/>
                                        <p:tgtEl>
                                          <p:spTgt spid="471"/>
                                        </p:tgtEl>
                                      </p:cBhvr>
                                    </p:animEffect>
                                    <p:anim calcmode="lin" valueType="num">
                                      <p:cBhvr>
                                        <p:cTn id="72" dur="1000" fill="hold"/>
                                        <p:tgtEl>
                                          <p:spTgt spid="471"/>
                                        </p:tgtEl>
                                        <p:attrNameLst>
                                          <p:attrName>ppt_x</p:attrName>
                                        </p:attrNameLst>
                                      </p:cBhvr>
                                      <p:tavLst>
                                        <p:tav tm="0">
                                          <p:val>
                                            <p:strVal val="#ppt_x"/>
                                          </p:val>
                                        </p:tav>
                                        <p:tav tm="100000">
                                          <p:val>
                                            <p:strVal val="#ppt_x"/>
                                          </p:val>
                                        </p:tav>
                                      </p:tavLst>
                                    </p:anim>
                                    <p:anim calcmode="lin" valueType="num">
                                      <p:cBhvr>
                                        <p:cTn id="73" dur="1000" fill="hold"/>
                                        <p:tgtEl>
                                          <p:spTgt spid="47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72">
                                            <p:txEl>
                                              <p:pRg st="0" end="0"/>
                                            </p:txEl>
                                          </p:spTgt>
                                        </p:tgtEl>
                                        <p:attrNameLst>
                                          <p:attrName>style.visibility</p:attrName>
                                        </p:attrNameLst>
                                      </p:cBhvr>
                                      <p:to>
                                        <p:strVal val="visible"/>
                                      </p:to>
                                    </p:set>
                                    <p:animEffect transition="in" filter="fade">
                                      <p:cBhvr>
                                        <p:cTn id="76" dur="1000"/>
                                        <p:tgtEl>
                                          <p:spTgt spid="472">
                                            <p:txEl>
                                              <p:pRg st="0" end="0"/>
                                            </p:txEl>
                                          </p:spTgt>
                                        </p:tgtEl>
                                      </p:cBhvr>
                                    </p:animEffect>
                                    <p:anim calcmode="lin" valueType="num">
                                      <p:cBhvr>
                                        <p:cTn id="77" dur="1000" fill="hold"/>
                                        <p:tgtEl>
                                          <p:spTgt spid="47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72">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80"/>
                                        </p:tgtEl>
                                        <p:attrNameLst>
                                          <p:attrName>style.visibility</p:attrName>
                                        </p:attrNameLst>
                                      </p:cBhvr>
                                      <p:to>
                                        <p:strVal val="visible"/>
                                      </p:to>
                                    </p:set>
                                    <p:animEffect transition="in" filter="fade">
                                      <p:cBhvr>
                                        <p:cTn id="81" dur="1000"/>
                                        <p:tgtEl>
                                          <p:spTgt spid="480"/>
                                        </p:tgtEl>
                                      </p:cBhvr>
                                    </p:animEffect>
                                    <p:anim calcmode="lin" valueType="num">
                                      <p:cBhvr>
                                        <p:cTn id="82" dur="1000" fill="hold"/>
                                        <p:tgtEl>
                                          <p:spTgt spid="480"/>
                                        </p:tgtEl>
                                        <p:attrNameLst>
                                          <p:attrName>ppt_x</p:attrName>
                                        </p:attrNameLst>
                                      </p:cBhvr>
                                      <p:tavLst>
                                        <p:tav tm="0">
                                          <p:val>
                                            <p:strVal val="#ppt_x"/>
                                          </p:val>
                                        </p:tav>
                                        <p:tav tm="100000">
                                          <p:val>
                                            <p:strVal val="#ppt_x"/>
                                          </p:val>
                                        </p:tav>
                                      </p:tavLst>
                                    </p:anim>
                                    <p:anim calcmode="lin" valueType="num">
                                      <p:cBhvr>
                                        <p:cTn id="83" dur="1000" fill="hold"/>
                                        <p:tgtEl>
                                          <p:spTgt spid="48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83"/>
                                        </p:tgtEl>
                                        <p:attrNameLst>
                                          <p:attrName>style.visibility</p:attrName>
                                        </p:attrNameLst>
                                      </p:cBhvr>
                                      <p:to>
                                        <p:strVal val="visible"/>
                                      </p:to>
                                    </p:set>
                                    <p:animEffect transition="in" filter="fade">
                                      <p:cBhvr>
                                        <p:cTn id="86" dur="1000"/>
                                        <p:tgtEl>
                                          <p:spTgt spid="483"/>
                                        </p:tgtEl>
                                      </p:cBhvr>
                                    </p:animEffect>
                                    <p:anim calcmode="lin" valueType="num">
                                      <p:cBhvr>
                                        <p:cTn id="87" dur="1000" fill="hold"/>
                                        <p:tgtEl>
                                          <p:spTgt spid="483"/>
                                        </p:tgtEl>
                                        <p:attrNameLst>
                                          <p:attrName>ppt_x</p:attrName>
                                        </p:attrNameLst>
                                      </p:cBhvr>
                                      <p:tavLst>
                                        <p:tav tm="0">
                                          <p:val>
                                            <p:strVal val="#ppt_x"/>
                                          </p:val>
                                        </p:tav>
                                        <p:tav tm="100000">
                                          <p:val>
                                            <p:strVal val="#ppt_x"/>
                                          </p:val>
                                        </p:tav>
                                      </p:tavLst>
                                    </p:anim>
                                    <p:anim calcmode="lin" valueType="num">
                                      <p:cBhvr>
                                        <p:cTn id="88" dur="1000" fill="hold"/>
                                        <p:tgtEl>
                                          <p:spTgt spid="483"/>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86"/>
                                        </p:tgtEl>
                                        <p:attrNameLst>
                                          <p:attrName>style.visibility</p:attrName>
                                        </p:attrNameLst>
                                      </p:cBhvr>
                                      <p:to>
                                        <p:strVal val="visible"/>
                                      </p:to>
                                    </p:set>
                                    <p:animEffect transition="in" filter="fade">
                                      <p:cBhvr>
                                        <p:cTn id="91" dur="1000"/>
                                        <p:tgtEl>
                                          <p:spTgt spid="486"/>
                                        </p:tgtEl>
                                      </p:cBhvr>
                                    </p:animEffect>
                                    <p:anim calcmode="lin" valueType="num">
                                      <p:cBhvr>
                                        <p:cTn id="92" dur="1000" fill="hold"/>
                                        <p:tgtEl>
                                          <p:spTgt spid="486"/>
                                        </p:tgtEl>
                                        <p:attrNameLst>
                                          <p:attrName>ppt_x</p:attrName>
                                        </p:attrNameLst>
                                      </p:cBhvr>
                                      <p:tavLst>
                                        <p:tav tm="0">
                                          <p:val>
                                            <p:strVal val="#ppt_x"/>
                                          </p:val>
                                        </p:tav>
                                        <p:tav tm="100000">
                                          <p:val>
                                            <p:strVal val="#ppt_x"/>
                                          </p:val>
                                        </p:tav>
                                      </p:tavLst>
                                    </p:anim>
                                    <p:anim calcmode="lin" valueType="num">
                                      <p:cBhvr>
                                        <p:cTn id="93" dur="1000" fill="hold"/>
                                        <p:tgtEl>
                                          <p:spTgt spid="486"/>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97"/>
                                        </p:tgtEl>
                                        <p:attrNameLst>
                                          <p:attrName>style.visibility</p:attrName>
                                        </p:attrNameLst>
                                      </p:cBhvr>
                                      <p:to>
                                        <p:strVal val="visible"/>
                                      </p:to>
                                    </p:set>
                                    <p:animEffect transition="in" filter="fade">
                                      <p:cBhvr>
                                        <p:cTn id="96" dur="1000"/>
                                        <p:tgtEl>
                                          <p:spTgt spid="497"/>
                                        </p:tgtEl>
                                      </p:cBhvr>
                                    </p:animEffect>
                                    <p:anim calcmode="lin" valueType="num">
                                      <p:cBhvr>
                                        <p:cTn id="97" dur="1000" fill="hold"/>
                                        <p:tgtEl>
                                          <p:spTgt spid="497"/>
                                        </p:tgtEl>
                                        <p:attrNameLst>
                                          <p:attrName>ppt_x</p:attrName>
                                        </p:attrNameLst>
                                      </p:cBhvr>
                                      <p:tavLst>
                                        <p:tav tm="0">
                                          <p:val>
                                            <p:strVal val="#ppt_x"/>
                                          </p:val>
                                        </p:tav>
                                        <p:tav tm="100000">
                                          <p:val>
                                            <p:strVal val="#ppt_x"/>
                                          </p:val>
                                        </p:tav>
                                      </p:tavLst>
                                    </p:anim>
                                    <p:anim calcmode="lin" valueType="num">
                                      <p:cBhvr>
                                        <p:cTn id="98"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2" grpId="0" build="p"/>
      <p:bldP spid="473" grpId="0"/>
      <p:bldP spid="474" grpId="0"/>
      <p:bldP spid="475" grpId="0" build="p"/>
      <p:bldP spid="476" grpId="0"/>
      <p:bldP spid="477" grpId="0" build="p"/>
      <p:bldP spid="478" grpId="0"/>
      <p:bldP spid="480" grpId="0"/>
      <p:bldP spid="481" grpId="0" animBg="1"/>
      <p:bldP spid="482" grpId="0" animBg="1"/>
      <p:bldP spid="483" grpId="0" animBg="1"/>
      <p:bldP spid="48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46FED745-81C8-B667-8CD5-9498D0CE1EA7}"/>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13" name="Google Shape;688;p32">
            <a:extLst>
              <a:ext uri="{FF2B5EF4-FFF2-40B4-BE49-F238E27FC236}">
                <a16:creationId xmlns:a16="http://schemas.microsoft.com/office/drawing/2014/main" id="{54A59AD3-1741-EA43-97D4-3919925619AF}"/>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Which countries are most probable to have the most failed startups?</a:t>
            </a:r>
          </a:p>
        </p:txBody>
      </p:sp>
      <p:sp>
        <p:nvSpPr>
          <p:cNvPr id="14" name="Google Shape;689;p32">
            <a:extLst>
              <a:ext uri="{FF2B5EF4-FFF2-40B4-BE49-F238E27FC236}">
                <a16:creationId xmlns:a16="http://schemas.microsoft.com/office/drawing/2014/main" id="{89D95B49-45D9-6DEA-0D33-A205EADA2CFD}"/>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0;p32">
            <a:extLst>
              <a:ext uri="{FF2B5EF4-FFF2-40B4-BE49-F238E27FC236}">
                <a16:creationId xmlns:a16="http://schemas.microsoft.com/office/drawing/2014/main" id="{34B413B6-A773-2F80-2AC6-17CA1CDDB56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16" name="Google Shape;691;p32">
            <a:extLst>
              <a:ext uri="{FF2B5EF4-FFF2-40B4-BE49-F238E27FC236}">
                <a16:creationId xmlns:a16="http://schemas.microsoft.com/office/drawing/2014/main" id="{E7DD4A1B-408B-433F-254E-B49B21AAC52D}"/>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7EB5227E-5952-8E98-3C4E-7EEA019DCAFD}"/>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693;p32">
            <a:extLst>
              <a:ext uri="{FF2B5EF4-FFF2-40B4-BE49-F238E27FC236}">
                <a16:creationId xmlns:a16="http://schemas.microsoft.com/office/drawing/2014/main" id="{E1F5FBBC-F86D-155F-3BAC-254028E4587E}"/>
              </a:ext>
            </a:extLst>
          </p:cNvPr>
          <p:cNvCxnSpPr>
            <a:stCxn id="14"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8567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Ratio between operating and closed companies in a country</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87364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F42AD263-4F7D-3A7F-7B46-48F597098EFE}"/>
              </a:ext>
            </a:extLst>
          </p:cNvPr>
          <p:cNvSpPr txBox="1">
            <a:spLocks noGrp="1"/>
          </p:cNvSpPr>
          <p:nvPr>
            <p:ph type="ctrTitle"/>
          </p:nvPr>
        </p:nvSpPr>
        <p:spPr>
          <a:xfrm>
            <a:off x="621443" y="174364"/>
            <a:ext cx="3657600" cy="432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latin typeface="Share Tech" panose="020B0604020202020204" charset="0"/>
              </a:rPr>
              <a:t>Categorizing the companies</a:t>
            </a:r>
          </a:p>
        </p:txBody>
      </p:sp>
      <p:grpSp>
        <p:nvGrpSpPr>
          <p:cNvPr id="6" name="Google Shape;8571;p54">
            <a:extLst>
              <a:ext uri="{FF2B5EF4-FFF2-40B4-BE49-F238E27FC236}">
                <a16:creationId xmlns:a16="http://schemas.microsoft.com/office/drawing/2014/main" id="{E59C8502-EDEB-FC5A-8AEC-B46F4AC1F6FA}"/>
              </a:ext>
            </a:extLst>
          </p:cNvPr>
          <p:cNvGrpSpPr/>
          <p:nvPr/>
        </p:nvGrpSpPr>
        <p:grpSpPr>
          <a:xfrm>
            <a:off x="1371600" y="2200407"/>
            <a:ext cx="6572250" cy="1639589"/>
            <a:chOff x="361490" y="2669683"/>
            <a:chExt cx="2206876" cy="389400"/>
          </a:xfrm>
        </p:grpSpPr>
        <p:cxnSp>
          <p:nvCxnSpPr>
            <p:cNvPr id="7" name="Google Shape;8572;p54">
              <a:extLst>
                <a:ext uri="{FF2B5EF4-FFF2-40B4-BE49-F238E27FC236}">
                  <a16:creationId xmlns:a16="http://schemas.microsoft.com/office/drawing/2014/main" id="{6FEE9FE9-36C2-3FC2-3F50-F6C27233DC89}"/>
                </a:ext>
              </a:extLst>
            </p:cNvPr>
            <p:cNvCxnSpPr>
              <a:cxnSpLocks/>
              <a:stCxn id="19" idx="2"/>
              <a:endCxn id="17" idx="0"/>
            </p:cNvCxnSpPr>
            <p:nvPr/>
          </p:nvCxnSpPr>
          <p:spPr>
            <a:xfrm rot="16200000" flipH="1">
              <a:off x="1568120" y="2650790"/>
              <a:ext cx="127199" cy="415184"/>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8575;p54">
              <a:extLst>
                <a:ext uri="{FF2B5EF4-FFF2-40B4-BE49-F238E27FC236}">
                  <a16:creationId xmlns:a16="http://schemas.microsoft.com/office/drawing/2014/main" id="{F1FDB6D7-D4F2-E781-B8E0-641FFAD615FD}"/>
                </a:ext>
              </a:extLst>
            </p:cNvPr>
            <p:cNvCxnSpPr>
              <a:cxnSpLocks/>
              <a:stCxn id="18" idx="0"/>
              <a:endCxn id="19" idx="2"/>
            </p:cNvCxnSpPr>
            <p:nvPr/>
          </p:nvCxnSpPr>
          <p:spPr>
            <a:xfrm rot="5400000" flipH="1" flipV="1">
              <a:off x="1234519" y="2732373"/>
              <a:ext cx="127199" cy="25202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8579;p54">
              <a:extLst>
                <a:ext uri="{FF2B5EF4-FFF2-40B4-BE49-F238E27FC236}">
                  <a16:creationId xmlns:a16="http://schemas.microsoft.com/office/drawing/2014/main" id="{829190B3-7585-BEAB-6E78-252493B1D26D}"/>
                </a:ext>
              </a:extLst>
            </p:cNvPr>
            <p:cNvCxnSpPr>
              <a:cxnSpLocks/>
              <a:stCxn id="13" idx="0"/>
            </p:cNvCxnSpPr>
            <p:nvPr/>
          </p:nvCxnSpPr>
          <p:spPr>
            <a:xfrm rot="5400000" flipH="1" flipV="1">
              <a:off x="835817" y="2597691"/>
              <a:ext cx="74478" cy="598106"/>
            </a:xfrm>
            <a:prstGeom prst="bentConnector2">
              <a:avLst/>
            </a:prstGeom>
            <a:noFill/>
            <a:ln w="9525" cap="flat" cmpd="sng">
              <a:solidFill>
                <a:srgbClr val="C2C2C2"/>
              </a:solidFill>
              <a:prstDash val="solid"/>
              <a:round/>
              <a:headEnd type="none" w="sm" len="sm"/>
              <a:tailEnd type="none" w="sm" len="sm"/>
            </a:ln>
          </p:spPr>
        </p:cxnSp>
        <p:cxnSp>
          <p:nvCxnSpPr>
            <p:cNvPr id="11" name="Google Shape;8581;p54">
              <a:extLst>
                <a:ext uri="{FF2B5EF4-FFF2-40B4-BE49-F238E27FC236}">
                  <a16:creationId xmlns:a16="http://schemas.microsoft.com/office/drawing/2014/main" id="{7087FB26-2E03-9A81-35A2-3CB215611C21}"/>
                </a:ext>
              </a:extLst>
            </p:cNvPr>
            <p:cNvCxnSpPr>
              <a:cxnSpLocks/>
              <a:endCxn id="16" idx="0"/>
            </p:cNvCxnSpPr>
            <p:nvPr/>
          </p:nvCxnSpPr>
          <p:spPr>
            <a:xfrm>
              <a:off x="1839312" y="2859505"/>
              <a:ext cx="568704" cy="62333"/>
            </a:xfrm>
            <a:prstGeom prst="bentConnector2">
              <a:avLst/>
            </a:prstGeom>
            <a:noFill/>
            <a:ln w="9525" cap="flat" cmpd="sng">
              <a:solidFill>
                <a:srgbClr val="C2C2C2"/>
              </a:solidFill>
              <a:prstDash val="solid"/>
              <a:round/>
              <a:headEnd type="none" w="sm" len="sm"/>
              <a:tailEnd type="none" w="sm" len="sm"/>
            </a:ln>
          </p:spPr>
        </p:cxnSp>
        <p:sp>
          <p:nvSpPr>
            <p:cNvPr id="13" name="Google Shape;8580;p54">
              <a:extLst>
                <a:ext uri="{FF2B5EF4-FFF2-40B4-BE49-F238E27FC236}">
                  <a16:creationId xmlns:a16="http://schemas.microsoft.com/office/drawing/2014/main" id="{2401D9FA-4FC3-9219-E6C5-0B5533E6F811}"/>
                </a:ext>
              </a:extLst>
            </p:cNvPr>
            <p:cNvSpPr/>
            <p:nvPr/>
          </p:nvSpPr>
          <p:spPr>
            <a:xfrm>
              <a:off x="361490" y="2933983"/>
              <a:ext cx="425026"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Operating</a:t>
              </a:r>
              <a:endParaRPr dirty="0">
                <a:solidFill>
                  <a:srgbClr val="FFFFFF"/>
                </a:solidFill>
              </a:endParaRPr>
            </a:p>
          </p:txBody>
        </p:sp>
        <p:sp>
          <p:nvSpPr>
            <p:cNvPr id="16" name="Google Shape;8582;p54">
              <a:extLst>
                <a:ext uri="{FF2B5EF4-FFF2-40B4-BE49-F238E27FC236}">
                  <a16:creationId xmlns:a16="http://schemas.microsoft.com/office/drawing/2014/main" id="{3FE2D907-7098-5DF4-C71C-0713C6B24977}"/>
                </a:ext>
              </a:extLst>
            </p:cNvPr>
            <p:cNvSpPr/>
            <p:nvPr/>
          </p:nvSpPr>
          <p:spPr>
            <a:xfrm>
              <a:off x="2247666" y="29218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IPOs</a:t>
              </a:r>
              <a:endParaRPr dirty="0">
                <a:solidFill>
                  <a:srgbClr val="FFFFFF"/>
                </a:solidFill>
              </a:endParaRPr>
            </a:p>
          </p:txBody>
        </p:sp>
        <p:sp>
          <p:nvSpPr>
            <p:cNvPr id="17" name="Google Shape;8574;p54">
              <a:extLst>
                <a:ext uri="{FF2B5EF4-FFF2-40B4-BE49-F238E27FC236}">
                  <a16:creationId xmlns:a16="http://schemas.microsoft.com/office/drawing/2014/main" id="{941FF3D2-64C4-AA76-D974-C9C958E30281}"/>
                </a:ext>
              </a:extLst>
            </p:cNvPr>
            <p:cNvSpPr/>
            <p:nvPr/>
          </p:nvSpPr>
          <p:spPr>
            <a:xfrm>
              <a:off x="1639875" y="2921982"/>
              <a:ext cx="398874"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Acquired</a:t>
              </a:r>
              <a:endParaRPr dirty="0">
                <a:solidFill>
                  <a:srgbClr val="FFFFFF"/>
                </a:solidFill>
              </a:endParaRPr>
            </a:p>
          </p:txBody>
        </p:sp>
        <p:sp>
          <p:nvSpPr>
            <p:cNvPr id="18" name="Google Shape;8576;p54">
              <a:extLst>
                <a:ext uri="{FF2B5EF4-FFF2-40B4-BE49-F238E27FC236}">
                  <a16:creationId xmlns:a16="http://schemas.microsoft.com/office/drawing/2014/main" id="{C571C774-D8BC-EC07-30AC-A9795D446766}"/>
                </a:ext>
              </a:extLst>
            </p:cNvPr>
            <p:cNvSpPr/>
            <p:nvPr/>
          </p:nvSpPr>
          <p:spPr>
            <a:xfrm>
              <a:off x="979480" y="2921982"/>
              <a:ext cx="385256"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Closed</a:t>
              </a:r>
              <a:endParaRPr dirty="0">
                <a:solidFill>
                  <a:srgbClr val="FFFFFF"/>
                </a:solidFill>
              </a:endParaRPr>
            </a:p>
          </p:txBody>
        </p:sp>
        <p:sp>
          <p:nvSpPr>
            <p:cNvPr id="19" name="Google Shape;8573;p54">
              <a:extLst>
                <a:ext uri="{FF2B5EF4-FFF2-40B4-BE49-F238E27FC236}">
                  <a16:creationId xmlns:a16="http://schemas.microsoft.com/office/drawing/2014/main" id="{83411423-DA31-0F65-9574-3459C9021ECF}"/>
                </a:ext>
              </a:extLst>
            </p:cNvPr>
            <p:cNvSpPr/>
            <p:nvPr/>
          </p:nvSpPr>
          <p:spPr>
            <a:xfrm>
              <a:off x="1178854" y="2669683"/>
              <a:ext cx="490548"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Company Status</a:t>
              </a:r>
              <a:endParaRPr dirty="0">
                <a:solidFill>
                  <a:srgbClr val="FFFFFF"/>
                </a:solidFill>
              </a:endParaRPr>
            </a:p>
          </p:txBody>
        </p:sp>
      </p:grpSp>
      <p:sp>
        <p:nvSpPr>
          <p:cNvPr id="50" name="Subtitle 2">
            <a:extLst>
              <a:ext uri="{FF2B5EF4-FFF2-40B4-BE49-F238E27FC236}">
                <a16:creationId xmlns:a16="http://schemas.microsoft.com/office/drawing/2014/main" id="{00D25978-A390-A4F8-3E87-60F188F617A4}"/>
              </a:ext>
            </a:extLst>
          </p:cNvPr>
          <p:cNvSpPr>
            <a:spLocks noGrp="1"/>
          </p:cNvSpPr>
          <p:nvPr>
            <p:ph type="subTitle" idx="1"/>
          </p:nvPr>
        </p:nvSpPr>
        <p:spPr>
          <a:xfrm>
            <a:off x="871412" y="866873"/>
            <a:ext cx="6815263" cy="1306998"/>
          </a:xfrm>
        </p:spPr>
        <p:txBody>
          <a:bodyPr/>
          <a:lstStyle/>
          <a:p>
            <a:pPr algn="just">
              <a:buClr>
                <a:schemeClr val="bg1"/>
              </a:buClr>
              <a:buSzPct val="176000"/>
              <a:buFont typeface="Arial" panose="020B0604020202020204" pitchFamily="34" charset="0"/>
              <a:buChar char="•"/>
            </a:pPr>
            <a:r>
              <a:rPr lang="en-US" dirty="0">
                <a:solidFill>
                  <a:schemeClr val="bg1"/>
                </a:solidFill>
                <a:latin typeface="Maven Pro" panose="020B0604020202020204" charset="0"/>
              </a:rPr>
              <a:t>We will categorize the companies according to their status: operating, closed, acquired or IPO so we can compare between them.</a:t>
            </a:r>
          </a:p>
        </p:txBody>
      </p:sp>
      <p:sp>
        <p:nvSpPr>
          <p:cNvPr id="53" name="Google Shape;692;p32">
            <a:extLst>
              <a:ext uri="{FF2B5EF4-FFF2-40B4-BE49-F238E27FC236}">
                <a16:creationId xmlns:a16="http://schemas.microsoft.com/office/drawing/2014/main" id="{E4D6E36B-11E1-830C-A507-D4A6B1B25B0C}"/>
              </a:ext>
            </a:extLst>
          </p:cNvPr>
          <p:cNvSpPr/>
          <p:nvPr/>
        </p:nvSpPr>
        <p:spPr>
          <a:xfrm>
            <a:off x="701750" y="513324"/>
            <a:ext cx="3402418" cy="936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4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CC251BA-EB8E-FD2F-FFD2-126E6C6CA45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F0E8C88C-5D79-ADFA-7832-B38874057419}"/>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9CEDD675-8054-A750-6FA1-0F91F72FF4DD}"/>
              </a:ext>
            </a:extLst>
          </p:cNvPr>
          <p:cNvSpPr>
            <a:spLocks noGrp="1"/>
          </p:cNvSpPr>
          <p:nvPr>
            <p:ph type="subTitle" idx="1"/>
          </p:nvPr>
        </p:nvSpPr>
        <p:spPr>
          <a:xfrm>
            <a:off x="594812" y="733436"/>
            <a:ext cx="6119938" cy="1314352"/>
          </a:xfrm>
        </p:spPr>
        <p:txBody>
          <a:body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group by the country to see the number of companies (of each status) in each country to gain insight if there's a massive difference between the number of operating companies and closed ones in a single country.</a:t>
            </a:r>
          </a:p>
        </p:txBody>
      </p:sp>
      <p:pic>
        <p:nvPicPr>
          <p:cNvPr id="11" name="Picture 10">
            <a:extLst>
              <a:ext uri="{FF2B5EF4-FFF2-40B4-BE49-F238E27FC236}">
                <a16:creationId xmlns:a16="http://schemas.microsoft.com/office/drawing/2014/main" id="{2DFD3DBA-9760-535D-A04B-1E7F91F263FA}"/>
              </a:ext>
            </a:extLst>
          </p:cNvPr>
          <p:cNvPicPr>
            <a:picLocks noChangeAspect="1"/>
          </p:cNvPicPr>
          <p:nvPr/>
        </p:nvPicPr>
        <p:blipFill rotWithShape="1">
          <a:blip r:embed="rId2"/>
          <a:srcRect l="13055" t="35549" r="43750" b="11613"/>
          <a:stretch/>
        </p:blipFill>
        <p:spPr>
          <a:xfrm>
            <a:off x="4739900" y="2079687"/>
            <a:ext cx="3949700" cy="2716418"/>
          </a:xfrm>
          <a:prstGeom prst="rect">
            <a:avLst/>
          </a:prstGeom>
        </p:spPr>
      </p:pic>
      <p:sp>
        <p:nvSpPr>
          <p:cNvPr id="14" name="Subtitle 2">
            <a:extLst>
              <a:ext uri="{FF2B5EF4-FFF2-40B4-BE49-F238E27FC236}">
                <a16:creationId xmlns:a16="http://schemas.microsoft.com/office/drawing/2014/main" id="{B9079CE9-0159-2166-ADDA-F8AE51431A06}"/>
              </a:ext>
            </a:extLst>
          </p:cNvPr>
          <p:cNvSpPr txBox="1">
            <a:spLocks/>
          </p:cNvSpPr>
          <p:nvPr/>
        </p:nvSpPr>
        <p:spPr>
          <a:xfrm>
            <a:off x="454400" y="2571750"/>
            <a:ext cx="4285500"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that illustrates. that the US has the most closed companies while others have less</a:t>
            </a:r>
          </a:p>
          <a:p>
            <a:pPr algn="l">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5168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3EE52CCD-D267-2A2F-576B-A7A580144118}"/>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AA32C73D-5319-8A36-68AB-0F1584628EDA}"/>
              </a:ext>
            </a:extLst>
          </p:cNvPr>
          <p:cNvSpPr txBox="1">
            <a:spLocks noGrp="1"/>
          </p:cNvSpPr>
          <p:nvPr>
            <p:ph type="ctrTitle"/>
          </p:nvPr>
        </p:nvSpPr>
        <p:spPr>
          <a:xfrm>
            <a:off x="292458" y="394807"/>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Grouping by the country</a:t>
            </a:r>
          </a:p>
        </p:txBody>
      </p:sp>
      <p:sp>
        <p:nvSpPr>
          <p:cNvPr id="7" name="Subtitle 2">
            <a:extLst>
              <a:ext uri="{FF2B5EF4-FFF2-40B4-BE49-F238E27FC236}">
                <a16:creationId xmlns:a16="http://schemas.microsoft.com/office/drawing/2014/main" id="{D3890A27-D791-0F54-175B-2AD3849F518B}"/>
              </a:ext>
            </a:extLst>
          </p:cNvPr>
          <p:cNvSpPr>
            <a:spLocks noGrp="1"/>
          </p:cNvSpPr>
          <p:nvPr>
            <p:ph type="subTitle" idx="1"/>
          </p:nvPr>
        </p:nvSpPr>
        <p:spPr>
          <a:xfrm>
            <a:off x="594812" y="733436"/>
            <a:ext cx="6119938" cy="1314352"/>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heatmap yet again shows that the US has the most operating companies which seems noticeable because it also had the most closed companies.</a:t>
            </a:r>
          </a:p>
        </p:txBody>
      </p:sp>
      <p:pic>
        <p:nvPicPr>
          <p:cNvPr id="9" name="Picture 8">
            <a:extLst>
              <a:ext uri="{FF2B5EF4-FFF2-40B4-BE49-F238E27FC236}">
                <a16:creationId xmlns:a16="http://schemas.microsoft.com/office/drawing/2014/main" id="{14121F7F-69C3-ED3D-8773-7DED11F5FAF9}"/>
              </a:ext>
            </a:extLst>
          </p:cNvPr>
          <p:cNvPicPr>
            <a:picLocks noChangeAspect="1"/>
          </p:cNvPicPr>
          <p:nvPr/>
        </p:nvPicPr>
        <p:blipFill rotWithShape="1">
          <a:blip r:embed="rId2"/>
          <a:srcRect l="8256" t="13189" r="26567" b="9438"/>
          <a:stretch/>
        </p:blipFill>
        <p:spPr>
          <a:xfrm>
            <a:off x="5007935" y="1975989"/>
            <a:ext cx="3646967" cy="2434075"/>
          </a:xfrm>
          <a:prstGeom prst="rect">
            <a:avLst/>
          </a:prstGeom>
        </p:spPr>
      </p:pic>
      <p:sp>
        <p:nvSpPr>
          <p:cNvPr id="10" name="Subtitle 2">
            <a:extLst>
              <a:ext uri="{FF2B5EF4-FFF2-40B4-BE49-F238E27FC236}">
                <a16:creationId xmlns:a16="http://schemas.microsoft.com/office/drawing/2014/main" id="{2D92C98F-F987-7D6F-0C33-274D52246E22}"/>
              </a:ext>
            </a:extLst>
          </p:cNvPr>
          <p:cNvSpPr txBox="1">
            <a:spLocks/>
          </p:cNvSpPr>
          <p:nvPr/>
        </p:nvSpPr>
        <p:spPr>
          <a:xfrm>
            <a:off x="501377" y="2633165"/>
            <a:ext cx="4506558" cy="1314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After looking in the closed and operating companies we see that we still can't determine if the country has more operating companies than the closed or not, so let's take one country and compare.</a:t>
            </a:r>
          </a:p>
        </p:txBody>
      </p:sp>
    </p:spTree>
    <p:extLst>
      <p:ext uri="{BB962C8B-B14F-4D97-AF65-F5344CB8AC3E}">
        <p14:creationId xmlns:p14="http://schemas.microsoft.com/office/powerpoint/2010/main" val="17165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161C604B-44CE-C5BF-444A-703DE901770B}"/>
              </a:ext>
            </a:extLst>
          </p:cNvPr>
          <p:cNvSpPr>
            <a:spLocks noGrp="1"/>
          </p:cNvSpPr>
          <p:nvPr>
            <p:ph type="subTitle" idx="1"/>
          </p:nvPr>
        </p:nvSpPr>
        <p:spPr>
          <a:xfrm>
            <a:off x="607515" y="946538"/>
            <a:ext cx="6762918" cy="1722685"/>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previous heatmaps show us how although the US has strong economics and massive amount of investors, it has a bulk of closed companies, but compared to operating it's only 0.08 (7956/92228) of it. So, this reflects that The US must have facilities and enough fundings for startups.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6" name="Google Shape;716;p34">
            <a:extLst>
              <a:ext uri="{FF2B5EF4-FFF2-40B4-BE49-F238E27FC236}">
                <a16:creationId xmlns:a16="http://schemas.microsoft.com/office/drawing/2014/main" id="{24FBD06D-3681-DE0A-5D30-D61A5D6121EE}"/>
              </a:ext>
            </a:extLst>
          </p:cNvPr>
          <p:cNvGrpSpPr/>
          <p:nvPr/>
        </p:nvGrpSpPr>
        <p:grpSpPr>
          <a:xfrm>
            <a:off x="2147196" y="2687381"/>
            <a:ext cx="3998390" cy="2213254"/>
            <a:chOff x="2654821" y="2311071"/>
            <a:chExt cx="2279714" cy="1262120"/>
          </a:xfrm>
        </p:grpSpPr>
        <p:grpSp>
          <p:nvGrpSpPr>
            <p:cNvPr id="7" name="Google Shape;717;p34">
              <a:extLst>
                <a:ext uri="{FF2B5EF4-FFF2-40B4-BE49-F238E27FC236}">
                  <a16:creationId xmlns:a16="http://schemas.microsoft.com/office/drawing/2014/main" id="{84983CA2-D5F1-DC5B-5950-C301AB3E4AC8}"/>
                </a:ext>
              </a:extLst>
            </p:cNvPr>
            <p:cNvGrpSpPr/>
            <p:nvPr/>
          </p:nvGrpSpPr>
          <p:grpSpPr>
            <a:xfrm>
              <a:off x="4034269" y="2840745"/>
              <a:ext cx="40212" cy="36437"/>
              <a:chOff x="4293400" y="2574725"/>
              <a:chExt cx="84425" cy="80100"/>
            </a:xfrm>
          </p:grpSpPr>
          <p:sp>
            <p:nvSpPr>
              <p:cNvPr id="262" name="Google Shape;718;p34">
                <a:extLst>
                  <a:ext uri="{FF2B5EF4-FFF2-40B4-BE49-F238E27FC236}">
                    <a16:creationId xmlns:a16="http://schemas.microsoft.com/office/drawing/2014/main" id="{81E2BFA2-5165-E2FC-7002-D62BD879261F}"/>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sp>
          <p:sp>
            <p:nvSpPr>
              <p:cNvPr id="263" name="Google Shape;719;p34">
                <a:extLst>
                  <a:ext uri="{FF2B5EF4-FFF2-40B4-BE49-F238E27FC236}">
                    <a16:creationId xmlns:a16="http://schemas.microsoft.com/office/drawing/2014/main" id="{1A9A3EB6-E1D9-C3F6-2584-EFB44FCF5EBA}"/>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20;p34">
              <a:extLst>
                <a:ext uri="{FF2B5EF4-FFF2-40B4-BE49-F238E27FC236}">
                  <a16:creationId xmlns:a16="http://schemas.microsoft.com/office/drawing/2014/main" id="{4DFB59C4-726C-CD20-21B2-F01B496D4D57}"/>
                </a:ext>
              </a:extLst>
            </p:cNvPr>
            <p:cNvGrpSpPr/>
            <p:nvPr/>
          </p:nvGrpSpPr>
          <p:grpSpPr>
            <a:xfrm>
              <a:off x="3894606" y="2334874"/>
              <a:ext cx="913198" cy="518984"/>
              <a:chOff x="4000175" y="1462675"/>
              <a:chExt cx="1917275" cy="1140875"/>
            </a:xfrm>
          </p:grpSpPr>
          <p:sp>
            <p:nvSpPr>
              <p:cNvPr id="254" name="Google Shape;721;p34">
                <a:extLst>
                  <a:ext uri="{FF2B5EF4-FFF2-40B4-BE49-F238E27FC236}">
                    <a16:creationId xmlns:a16="http://schemas.microsoft.com/office/drawing/2014/main" id="{E6BE2F71-E030-71EA-37BC-27E764E8D7D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sp>
          <p:grpSp>
            <p:nvGrpSpPr>
              <p:cNvPr id="255" name="Google Shape;722;p34">
                <a:extLst>
                  <a:ext uri="{FF2B5EF4-FFF2-40B4-BE49-F238E27FC236}">
                    <a16:creationId xmlns:a16="http://schemas.microsoft.com/office/drawing/2014/main" id="{6233680A-270C-E5CA-31BF-1937D0478C41}"/>
                  </a:ext>
                </a:extLst>
              </p:cNvPr>
              <p:cNvGrpSpPr/>
              <p:nvPr/>
            </p:nvGrpSpPr>
            <p:grpSpPr>
              <a:xfrm>
                <a:off x="4000175" y="1462675"/>
                <a:ext cx="1917275" cy="1140875"/>
                <a:chOff x="4000175" y="1462675"/>
                <a:chExt cx="1917275" cy="1140875"/>
              </a:xfrm>
            </p:grpSpPr>
            <p:sp>
              <p:nvSpPr>
                <p:cNvPr id="256" name="Google Shape;723;p34">
                  <a:extLst>
                    <a:ext uri="{FF2B5EF4-FFF2-40B4-BE49-F238E27FC236}">
                      <a16:creationId xmlns:a16="http://schemas.microsoft.com/office/drawing/2014/main" id="{EE884521-791B-2F1D-6F85-8485F748819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sp>
            <p:sp>
              <p:nvSpPr>
                <p:cNvPr id="257" name="Google Shape;724;p34">
                  <a:extLst>
                    <a:ext uri="{FF2B5EF4-FFF2-40B4-BE49-F238E27FC236}">
                      <a16:creationId xmlns:a16="http://schemas.microsoft.com/office/drawing/2014/main" id="{9B972C22-224B-CC38-BE32-85480580E1E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25;p34">
                  <a:extLst>
                    <a:ext uri="{FF2B5EF4-FFF2-40B4-BE49-F238E27FC236}">
                      <a16:creationId xmlns:a16="http://schemas.microsoft.com/office/drawing/2014/main" id="{1009B9A6-3C97-B495-E7AE-165EF5D0F473}"/>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26;p34">
                  <a:extLst>
                    <a:ext uri="{FF2B5EF4-FFF2-40B4-BE49-F238E27FC236}">
                      <a16:creationId xmlns:a16="http://schemas.microsoft.com/office/drawing/2014/main" id="{CBF7B547-1DD1-B398-9E90-ED280A3DD9E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27;p34">
                  <a:extLst>
                    <a:ext uri="{FF2B5EF4-FFF2-40B4-BE49-F238E27FC236}">
                      <a16:creationId xmlns:a16="http://schemas.microsoft.com/office/drawing/2014/main" id="{1433D1F9-9308-74A2-BA87-1CF938471993}"/>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 name="Google Shape;728;p34">
                  <a:extLst>
                    <a:ext uri="{FF2B5EF4-FFF2-40B4-BE49-F238E27FC236}">
                      <a16:creationId xmlns:a16="http://schemas.microsoft.com/office/drawing/2014/main" id="{3495951F-441D-C0E0-5C84-2E1013807D2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729;p34">
              <a:extLst>
                <a:ext uri="{FF2B5EF4-FFF2-40B4-BE49-F238E27FC236}">
                  <a16:creationId xmlns:a16="http://schemas.microsoft.com/office/drawing/2014/main" id="{C18132FD-8529-5D8B-B96A-C8E5989A7504}"/>
                </a:ext>
              </a:extLst>
            </p:cNvPr>
            <p:cNvGrpSpPr/>
            <p:nvPr/>
          </p:nvGrpSpPr>
          <p:grpSpPr>
            <a:xfrm>
              <a:off x="3875768" y="2846704"/>
              <a:ext cx="44796" cy="47366"/>
              <a:chOff x="3960625" y="2587825"/>
              <a:chExt cx="94050" cy="104125"/>
            </a:xfrm>
          </p:grpSpPr>
          <p:sp>
            <p:nvSpPr>
              <p:cNvPr id="252" name="Google Shape;730;p34">
                <a:extLst>
                  <a:ext uri="{FF2B5EF4-FFF2-40B4-BE49-F238E27FC236}">
                    <a16:creationId xmlns:a16="http://schemas.microsoft.com/office/drawing/2014/main" id="{22ED9BBA-D865-1B7B-E182-50E9361051E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253" name="Google Shape;731;p34">
                <a:extLst>
                  <a:ext uri="{FF2B5EF4-FFF2-40B4-BE49-F238E27FC236}">
                    <a16:creationId xmlns:a16="http://schemas.microsoft.com/office/drawing/2014/main" id="{1909569D-9B8F-A098-249D-E5CB19B4EBD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32;p34">
              <a:extLst>
                <a:ext uri="{FF2B5EF4-FFF2-40B4-BE49-F238E27FC236}">
                  <a16:creationId xmlns:a16="http://schemas.microsoft.com/office/drawing/2014/main" id="{28EC9672-DFEC-92F7-7318-B9A7DDAB5FD1}"/>
                </a:ext>
              </a:extLst>
            </p:cNvPr>
            <p:cNvGrpSpPr/>
            <p:nvPr/>
          </p:nvGrpSpPr>
          <p:grpSpPr>
            <a:xfrm>
              <a:off x="3782759" y="2807162"/>
              <a:ext cx="82686" cy="85487"/>
              <a:chOff x="3765350" y="2500900"/>
              <a:chExt cx="173600" cy="187925"/>
            </a:xfrm>
          </p:grpSpPr>
          <p:sp>
            <p:nvSpPr>
              <p:cNvPr id="246" name="Google Shape;733;p34">
                <a:extLst>
                  <a:ext uri="{FF2B5EF4-FFF2-40B4-BE49-F238E27FC236}">
                    <a16:creationId xmlns:a16="http://schemas.microsoft.com/office/drawing/2014/main" id="{3A68E64F-B0C9-4AAC-4D93-F03DBBFA8797}"/>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247" name="Google Shape;734;p34">
                <a:extLst>
                  <a:ext uri="{FF2B5EF4-FFF2-40B4-BE49-F238E27FC236}">
                    <a16:creationId xmlns:a16="http://schemas.microsoft.com/office/drawing/2014/main" id="{B0995283-7235-B0A3-1B2E-7810949DD9C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35;p34">
                <a:extLst>
                  <a:ext uri="{FF2B5EF4-FFF2-40B4-BE49-F238E27FC236}">
                    <a16:creationId xmlns:a16="http://schemas.microsoft.com/office/drawing/2014/main" id="{F366AE73-CE7F-7E67-2EBF-7F1EE1B107FF}"/>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6;p34">
                <a:extLst>
                  <a:ext uri="{FF2B5EF4-FFF2-40B4-BE49-F238E27FC236}">
                    <a16:creationId xmlns:a16="http://schemas.microsoft.com/office/drawing/2014/main" id="{6E0EA6CE-DA14-C7E3-8C94-70989C7A9FD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37;p34">
                <a:extLst>
                  <a:ext uri="{FF2B5EF4-FFF2-40B4-BE49-F238E27FC236}">
                    <a16:creationId xmlns:a16="http://schemas.microsoft.com/office/drawing/2014/main" id="{83AAA665-62E4-AF8B-1DF4-3C637865CA6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38;p34">
                <a:extLst>
                  <a:ext uri="{FF2B5EF4-FFF2-40B4-BE49-F238E27FC236}">
                    <a16:creationId xmlns:a16="http://schemas.microsoft.com/office/drawing/2014/main" id="{39584E7C-D015-8C93-B550-F75FED67FEE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39;p34">
              <a:extLst>
                <a:ext uri="{FF2B5EF4-FFF2-40B4-BE49-F238E27FC236}">
                  <a16:creationId xmlns:a16="http://schemas.microsoft.com/office/drawing/2014/main" id="{D5D82B25-E102-08DB-2FBF-B55108921DDD}"/>
                </a:ext>
              </a:extLst>
            </p:cNvPr>
            <p:cNvGrpSpPr/>
            <p:nvPr/>
          </p:nvGrpSpPr>
          <p:grpSpPr>
            <a:xfrm>
              <a:off x="3775674" y="2798496"/>
              <a:ext cx="40545" cy="23564"/>
              <a:chOff x="3750475" y="2481850"/>
              <a:chExt cx="85125" cy="51800"/>
            </a:xfrm>
          </p:grpSpPr>
          <p:sp>
            <p:nvSpPr>
              <p:cNvPr id="244" name="Google Shape;740;p34">
                <a:extLst>
                  <a:ext uri="{FF2B5EF4-FFF2-40B4-BE49-F238E27FC236}">
                    <a16:creationId xmlns:a16="http://schemas.microsoft.com/office/drawing/2014/main" id="{8895B44F-04D3-0287-6F0A-F410D63DB89D}"/>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41;p34">
                <a:extLst>
                  <a:ext uri="{FF2B5EF4-FFF2-40B4-BE49-F238E27FC236}">
                    <a16:creationId xmlns:a16="http://schemas.microsoft.com/office/drawing/2014/main" id="{A033C05F-E8B4-8F88-2930-58233E8E6062}"/>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12" name="Google Shape;742;p34">
              <a:extLst>
                <a:ext uri="{FF2B5EF4-FFF2-40B4-BE49-F238E27FC236}">
                  <a16:creationId xmlns:a16="http://schemas.microsoft.com/office/drawing/2014/main" id="{A2D9058F-93B6-7ED0-202E-8B2B47C3BD51}"/>
                </a:ext>
              </a:extLst>
            </p:cNvPr>
            <p:cNvGrpSpPr/>
            <p:nvPr/>
          </p:nvGrpSpPr>
          <p:grpSpPr>
            <a:xfrm>
              <a:off x="3716946" y="2776024"/>
              <a:ext cx="81971" cy="76912"/>
              <a:chOff x="3627175" y="2432450"/>
              <a:chExt cx="172100" cy="169075"/>
            </a:xfrm>
          </p:grpSpPr>
          <p:sp>
            <p:nvSpPr>
              <p:cNvPr id="241" name="Google Shape;743;p34">
                <a:extLst>
                  <a:ext uri="{FF2B5EF4-FFF2-40B4-BE49-F238E27FC236}">
                    <a16:creationId xmlns:a16="http://schemas.microsoft.com/office/drawing/2014/main" id="{69F77570-0F51-9A16-5715-1D5C4DFF94B2}"/>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44;p34">
                <a:extLst>
                  <a:ext uri="{FF2B5EF4-FFF2-40B4-BE49-F238E27FC236}">
                    <a16:creationId xmlns:a16="http://schemas.microsoft.com/office/drawing/2014/main" id="{97FF6DFE-1F34-4F41-2D0A-96307726B3F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243" name="Google Shape;745;p34">
                <a:extLst>
                  <a:ext uri="{FF2B5EF4-FFF2-40B4-BE49-F238E27FC236}">
                    <a16:creationId xmlns:a16="http://schemas.microsoft.com/office/drawing/2014/main" id="{3EF0ACFD-7EF7-E9B9-CDFC-CC16A5E5A46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13" name="Google Shape;746;p34">
              <a:extLst>
                <a:ext uri="{FF2B5EF4-FFF2-40B4-BE49-F238E27FC236}">
                  <a16:creationId xmlns:a16="http://schemas.microsoft.com/office/drawing/2014/main" id="{BBA61A45-233B-9DFF-E939-64A439CB75D5}"/>
                </a:ext>
              </a:extLst>
            </p:cNvPr>
            <p:cNvGrpSpPr/>
            <p:nvPr/>
          </p:nvGrpSpPr>
          <p:grpSpPr>
            <a:xfrm>
              <a:off x="3685682" y="2845624"/>
              <a:ext cx="29311" cy="45055"/>
              <a:chOff x="3561536" y="2585450"/>
              <a:chExt cx="61539" cy="99045"/>
            </a:xfrm>
          </p:grpSpPr>
          <p:sp>
            <p:nvSpPr>
              <p:cNvPr id="239" name="Google Shape;747;p34">
                <a:extLst>
                  <a:ext uri="{FF2B5EF4-FFF2-40B4-BE49-F238E27FC236}">
                    <a16:creationId xmlns:a16="http://schemas.microsoft.com/office/drawing/2014/main" id="{77D250A6-CF87-EFE8-9687-9EB7177A0616}"/>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48;p34">
                <a:extLst>
                  <a:ext uri="{FF2B5EF4-FFF2-40B4-BE49-F238E27FC236}">
                    <a16:creationId xmlns:a16="http://schemas.microsoft.com/office/drawing/2014/main" id="{D2B7661D-83B8-D9ED-309B-B8F6B8DA64D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14" name="Google Shape;749;p34">
              <a:extLst>
                <a:ext uri="{FF2B5EF4-FFF2-40B4-BE49-F238E27FC236}">
                  <a16:creationId xmlns:a16="http://schemas.microsoft.com/office/drawing/2014/main" id="{69F9AF30-F1E4-0113-2865-CEEB8D07E74C}"/>
                </a:ext>
              </a:extLst>
            </p:cNvPr>
            <p:cNvGrpSpPr/>
            <p:nvPr/>
          </p:nvGrpSpPr>
          <p:grpSpPr>
            <a:xfrm>
              <a:off x="3849905" y="2572252"/>
              <a:ext cx="74339" cy="119559"/>
              <a:chOff x="3906325" y="1984500"/>
              <a:chExt cx="156075" cy="262825"/>
            </a:xfrm>
          </p:grpSpPr>
          <p:sp>
            <p:nvSpPr>
              <p:cNvPr id="237" name="Google Shape;750;p34">
                <a:extLst>
                  <a:ext uri="{FF2B5EF4-FFF2-40B4-BE49-F238E27FC236}">
                    <a16:creationId xmlns:a16="http://schemas.microsoft.com/office/drawing/2014/main" id="{8ADB1CDF-E127-8AC0-A8DA-685D88B3185B}"/>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238" name="Google Shape;751;p34">
                <a:extLst>
                  <a:ext uri="{FF2B5EF4-FFF2-40B4-BE49-F238E27FC236}">
                    <a16:creationId xmlns:a16="http://schemas.microsoft.com/office/drawing/2014/main" id="{224372C2-1229-1DA7-5D62-DD1B9FBB3DB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52;p34">
              <a:extLst>
                <a:ext uri="{FF2B5EF4-FFF2-40B4-BE49-F238E27FC236}">
                  <a16:creationId xmlns:a16="http://schemas.microsoft.com/office/drawing/2014/main" id="{DC09C9CD-0032-BA6F-8F4F-B5E179B69C97}"/>
                </a:ext>
              </a:extLst>
            </p:cNvPr>
            <p:cNvGrpSpPr/>
            <p:nvPr/>
          </p:nvGrpSpPr>
          <p:grpSpPr>
            <a:xfrm>
              <a:off x="2654821" y="2414345"/>
              <a:ext cx="667570" cy="558730"/>
              <a:chOff x="1397225" y="1637375"/>
              <a:chExt cx="1401575" cy="1228248"/>
            </a:xfrm>
          </p:grpSpPr>
          <p:sp>
            <p:nvSpPr>
              <p:cNvPr id="233" name="Google Shape;753;p34">
                <a:extLst>
                  <a:ext uri="{FF2B5EF4-FFF2-40B4-BE49-F238E27FC236}">
                    <a16:creationId xmlns:a16="http://schemas.microsoft.com/office/drawing/2014/main" id="{81F4D8E8-EF81-EF2E-9C57-99051DC3CC0F}"/>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sp>
          <p:grpSp>
            <p:nvGrpSpPr>
              <p:cNvPr id="234" name="Google Shape;754;p34">
                <a:extLst>
                  <a:ext uri="{FF2B5EF4-FFF2-40B4-BE49-F238E27FC236}">
                    <a16:creationId xmlns:a16="http://schemas.microsoft.com/office/drawing/2014/main" id="{0310D098-CE2F-BEA7-1AFD-B167F4107AC2}"/>
                  </a:ext>
                </a:extLst>
              </p:cNvPr>
              <p:cNvGrpSpPr/>
              <p:nvPr/>
            </p:nvGrpSpPr>
            <p:grpSpPr>
              <a:xfrm>
                <a:off x="1397225" y="1637375"/>
                <a:ext cx="1398775" cy="1228248"/>
                <a:chOff x="1397225" y="1637375"/>
                <a:chExt cx="1398775" cy="1228248"/>
              </a:xfrm>
            </p:grpSpPr>
            <p:sp>
              <p:nvSpPr>
                <p:cNvPr id="235" name="Google Shape;755;p34">
                  <a:extLst>
                    <a:ext uri="{FF2B5EF4-FFF2-40B4-BE49-F238E27FC236}">
                      <a16:creationId xmlns:a16="http://schemas.microsoft.com/office/drawing/2014/main" id="{272CB47F-B6AD-C2C7-6077-2FEF3DED662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56;p34">
                  <a:extLst>
                    <a:ext uri="{FF2B5EF4-FFF2-40B4-BE49-F238E27FC236}">
                      <a16:creationId xmlns:a16="http://schemas.microsoft.com/office/drawing/2014/main" id="{263631D8-E44A-6DF5-D949-5E83BE9D6030}"/>
                    </a:ext>
                  </a:extLst>
                </p:cNvPr>
                <p:cNvSpPr/>
                <p:nvPr/>
              </p:nvSpPr>
              <p:spPr>
                <a:xfrm>
                  <a:off x="1979950" y="2384348"/>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757;p34">
              <a:extLst>
                <a:ext uri="{FF2B5EF4-FFF2-40B4-BE49-F238E27FC236}">
                  <a16:creationId xmlns:a16="http://schemas.microsoft.com/office/drawing/2014/main" id="{35045A0F-C0ED-FBEF-4A11-7D39074357BF}"/>
                </a:ext>
              </a:extLst>
            </p:cNvPr>
            <p:cNvGrpSpPr/>
            <p:nvPr/>
          </p:nvGrpSpPr>
          <p:grpSpPr>
            <a:xfrm>
              <a:off x="3230417" y="3103734"/>
              <a:ext cx="282982" cy="280332"/>
              <a:chOff x="2605700" y="3152850"/>
              <a:chExt cx="594125" cy="616250"/>
            </a:xfrm>
          </p:grpSpPr>
          <p:sp>
            <p:nvSpPr>
              <p:cNvPr id="231" name="Google Shape;758;p34">
                <a:extLst>
                  <a:ext uri="{FF2B5EF4-FFF2-40B4-BE49-F238E27FC236}">
                    <a16:creationId xmlns:a16="http://schemas.microsoft.com/office/drawing/2014/main" id="{DC5DC928-54ED-E6EC-4806-0AADC0AAB4A2}"/>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sp>
          <p:sp>
            <p:nvSpPr>
              <p:cNvPr id="232" name="Google Shape;759;p34">
                <a:extLst>
                  <a:ext uri="{FF2B5EF4-FFF2-40B4-BE49-F238E27FC236}">
                    <a16:creationId xmlns:a16="http://schemas.microsoft.com/office/drawing/2014/main" id="{1855A6D4-BC87-5C76-4F3C-C5B8E2C0BF6F}"/>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 name="Google Shape;760;p34">
              <a:extLst>
                <a:ext uri="{FF2B5EF4-FFF2-40B4-BE49-F238E27FC236}">
                  <a16:creationId xmlns:a16="http://schemas.microsoft.com/office/drawing/2014/main" id="{24E1A8D2-7FAD-B599-6DCA-DE7A50943823}"/>
                </a:ext>
              </a:extLst>
            </p:cNvPr>
            <p:cNvGrpSpPr/>
            <p:nvPr/>
          </p:nvGrpSpPr>
          <p:grpSpPr>
            <a:xfrm>
              <a:off x="3265985" y="3226989"/>
              <a:ext cx="87151" cy="346202"/>
              <a:chOff x="2680375" y="3423800"/>
              <a:chExt cx="182975" cy="761050"/>
            </a:xfrm>
          </p:grpSpPr>
          <p:sp>
            <p:nvSpPr>
              <p:cNvPr id="229" name="Google Shape;761;p34">
                <a:extLst>
                  <a:ext uri="{FF2B5EF4-FFF2-40B4-BE49-F238E27FC236}">
                    <a16:creationId xmlns:a16="http://schemas.microsoft.com/office/drawing/2014/main" id="{6397ADFB-A58B-1DF0-93F2-AD6F13B3EE4C}"/>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sp>
          <p:sp>
            <p:nvSpPr>
              <p:cNvPr id="230" name="Google Shape;762;p34">
                <a:extLst>
                  <a:ext uri="{FF2B5EF4-FFF2-40B4-BE49-F238E27FC236}">
                    <a16:creationId xmlns:a16="http://schemas.microsoft.com/office/drawing/2014/main" id="{FA87B84E-3703-5115-3125-ED9DD4575D6F}"/>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63;p34">
              <a:extLst>
                <a:ext uri="{FF2B5EF4-FFF2-40B4-BE49-F238E27FC236}">
                  <a16:creationId xmlns:a16="http://schemas.microsoft.com/office/drawing/2014/main" id="{C86CBB6C-7481-5A9D-86E3-C4E7F01F7C15}"/>
                </a:ext>
              </a:extLst>
            </p:cNvPr>
            <p:cNvGrpSpPr/>
            <p:nvPr/>
          </p:nvGrpSpPr>
          <p:grpSpPr>
            <a:xfrm>
              <a:off x="3855466" y="3289811"/>
              <a:ext cx="112514" cy="94210"/>
              <a:chOff x="3918000" y="3561900"/>
              <a:chExt cx="236225" cy="207100"/>
            </a:xfrm>
          </p:grpSpPr>
          <p:sp>
            <p:nvSpPr>
              <p:cNvPr id="227" name="Google Shape;764;p34">
                <a:extLst>
                  <a:ext uri="{FF2B5EF4-FFF2-40B4-BE49-F238E27FC236}">
                    <a16:creationId xmlns:a16="http://schemas.microsoft.com/office/drawing/2014/main" id="{00DCDE56-965A-0C0E-AE8F-17DDB88DC9A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sp>
          <p:sp>
            <p:nvSpPr>
              <p:cNvPr id="228" name="Google Shape;765;p34">
                <a:extLst>
                  <a:ext uri="{FF2B5EF4-FFF2-40B4-BE49-F238E27FC236}">
                    <a16:creationId xmlns:a16="http://schemas.microsoft.com/office/drawing/2014/main" id="{1E3147CB-4600-3B2D-E7AD-CEE2A9DFED5D}"/>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66;p34">
              <a:extLst>
                <a:ext uri="{FF2B5EF4-FFF2-40B4-BE49-F238E27FC236}">
                  <a16:creationId xmlns:a16="http://schemas.microsoft.com/office/drawing/2014/main" id="{69998878-9C3F-0F1D-3C40-95AB91C3D7B9}"/>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7;p34">
              <a:extLst>
                <a:ext uri="{FF2B5EF4-FFF2-40B4-BE49-F238E27FC236}">
                  <a16:creationId xmlns:a16="http://schemas.microsoft.com/office/drawing/2014/main" id="{46CAE25C-8B57-7F04-03B0-28F940E3A29A}"/>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8;p34">
              <a:extLst>
                <a:ext uri="{FF2B5EF4-FFF2-40B4-BE49-F238E27FC236}">
                  <a16:creationId xmlns:a16="http://schemas.microsoft.com/office/drawing/2014/main" id="{76BDF360-AB62-D5CC-0E4D-B1D3EAE4C9EB}"/>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 name="Google Shape;769;p34">
              <a:extLst>
                <a:ext uri="{FF2B5EF4-FFF2-40B4-BE49-F238E27FC236}">
                  <a16:creationId xmlns:a16="http://schemas.microsoft.com/office/drawing/2014/main" id="{E9CA713F-2BEA-D704-D0DD-E91C059F5261}"/>
                </a:ext>
              </a:extLst>
            </p:cNvPr>
            <p:cNvGrpSpPr/>
            <p:nvPr/>
          </p:nvGrpSpPr>
          <p:grpSpPr>
            <a:xfrm>
              <a:off x="2905224" y="2311071"/>
              <a:ext cx="596721" cy="528992"/>
              <a:chOff x="1922950" y="1410350"/>
              <a:chExt cx="1252825" cy="1162875"/>
            </a:xfrm>
          </p:grpSpPr>
          <p:sp>
            <p:nvSpPr>
              <p:cNvPr id="211" name="Google Shape;770;p34">
                <a:extLst>
                  <a:ext uri="{FF2B5EF4-FFF2-40B4-BE49-F238E27FC236}">
                    <a16:creationId xmlns:a16="http://schemas.microsoft.com/office/drawing/2014/main" id="{9598AEA4-D5CF-73F8-D368-42BAF3DAF1A3}"/>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1;p34">
                <a:extLst>
                  <a:ext uri="{FF2B5EF4-FFF2-40B4-BE49-F238E27FC236}">
                    <a16:creationId xmlns:a16="http://schemas.microsoft.com/office/drawing/2014/main" id="{E7EDEFBC-6554-7CFC-F1BE-DE3896EFEDC5}"/>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2;p34">
                <a:extLst>
                  <a:ext uri="{FF2B5EF4-FFF2-40B4-BE49-F238E27FC236}">
                    <a16:creationId xmlns:a16="http://schemas.microsoft.com/office/drawing/2014/main" id="{F27D979B-446F-8328-6C4A-9B2DEFA12A0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3;p34">
                <a:extLst>
                  <a:ext uri="{FF2B5EF4-FFF2-40B4-BE49-F238E27FC236}">
                    <a16:creationId xmlns:a16="http://schemas.microsoft.com/office/drawing/2014/main" id="{5DDE9B8D-ED55-8A78-2CE3-DCC51C751EE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4;p34">
                <a:extLst>
                  <a:ext uri="{FF2B5EF4-FFF2-40B4-BE49-F238E27FC236}">
                    <a16:creationId xmlns:a16="http://schemas.microsoft.com/office/drawing/2014/main" id="{D523D75C-5DB4-E61B-F0E1-FB6BF999A046}"/>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5;p34">
                <a:extLst>
                  <a:ext uri="{FF2B5EF4-FFF2-40B4-BE49-F238E27FC236}">
                    <a16:creationId xmlns:a16="http://schemas.microsoft.com/office/drawing/2014/main" id="{8D60E802-2802-44FD-FF51-CD7EB82C3643}"/>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6;p34">
                <a:extLst>
                  <a:ext uri="{FF2B5EF4-FFF2-40B4-BE49-F238E27FC236}">
                    <a16:creationId xmlns:a16="http://schemas.microsoft.com/office/drawing/2014/main" id="{6A7C273D-A7A3-13D3-C61A-BAA6BB642CC9}"/>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p34">
                <a:extLst>
                  <a:ext uri="{FF2B5EF4-FFF2-40B4-BE49-F238E27FC236}">
                    <a16:creationId xmlns:a16="http://schemas.microsoft.com/office/drawing/2014/main" id="{1FCDC068-4B2F-5DAC-54A2-DA20D6D8BF34}"/>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p34">
                <a:extLst>
                  <a:ext uri="{FF2B5EF4-FFF2-40B4-BE49-F238E27FC236}">
                    <a16:creationId xmlns:a16="http://schemas.microsoft.com/office/drawing/2014/main" id="{8E9C3B39-6924-6C9C-A7E2-16C117EA3FC7}"/>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9;p34">
                <a:extLst>
                  <a:ext uri="{FF2B5EF4-FFF2-40B4-BE49-F238E27FC236}">
                    <a16:creationId xmlns:a16="http://schemas.microsoft.com/office/drawing/2014/main" id="{C49C4087-4299-AD37-C12F-45F19D8AF615}"/>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80;p34">
                <a:extLst>
                  <a:ext uri="{FF2B5EF4-FFF2-40B4-BE49-F238E27FC236}">
                    <a16:creationId xmlns:a16="http://schemas.microsoft.com/office/drawing/2014/main" id="{A58F8EB1-EB4C-51CE-EFED-D331ABE52480}"/>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81;p34">
                <a:extLst>
                  <a:ext uri="{FF2B5EF4-FFF2-40B4-BE49-F238E27FC236}">
                    <a16:creationId xmlns:a16="http://schemas.microsoft.com/office/drawing/2014/main" id="{A90ADA8B-FF04-0709-3604-1B82FBFD1F49}"/>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82;p34">
                <a:extLst>
                  <a:ext uri="{FF2B5EF4-FFF2-40B4-BE49-F238E27FC236}">
                    <a16:creationId xmlns:a16="http://schemas.microsoft.com/office/drawing/2014/main" id="{2AE45BA7-FB44-0688-CE92-890FE676FEAB}"/>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83;p34">
                <a:extLst>
                  <a:ext uri="{FF2B5EF4-FFF2-40B4-BE49-F238E27FC236}">
                    <a16:creationId xmlns:a16="http://schemas.microsoft.com/office/drawing/2014/main" id="{9EC2801C-B8DE-04F8-ED97-ECBE012E7108}"/>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84;p34">
                <a:extLst>
                  <a:ext uri="{FF2B5EF4-FFF2-40B4-BE49-F238E27FC236}">
                    <a16:creationId xmlns:a16="http://schemas.microsoft.com/office/drawing/2014/main" id="{374FA9F2-D6F3-FED1-DA37-BAE43CB1A31D}"/>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85;p34">
                <a:extLst>
                  <a:ext uri="{FF2B5EF4-FFF2-40B4-BE49-F238E27FC236}">
                    <a16:creationId xmlns:a16="http://schemas.microsoft.com/office/drawing/2014/main" id="{5A5F608D-6D62-9301-79AD-E616724FBB06}"/>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solidFill>
                </a:endParaRPr>
              </a:p>
            </p:txBody>
          </p:sp>
        </p:grpSp>
        <p:sp>
          <p:nvSpPr>
            <p:cNvPr id="23" name="Google Shape;786;p34">
              <a:extLst>
                <a:ext uri="{FF2B5EF4-FFF2-40B4-BE49-F238E27FC236}">
                  <a16:creationId xmlns:a16="http://schemas.microsoft.com/office/drawing/2014/main" id="{BFBFAE87-0B76-A765-1B65-9F1895098AE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7;p34">
              <a:extLst>
                <a:ext uri="{FF2B5EF4-FFF2-40B4-BE49-F238E27FC236}">
                  <a16:creationId xmlns:a16="http://schemas.microsoft.com/office/drawing/2014/main" id="{5842955B-EE81-F2FB-DBCE-90D0AD4C4D44}"/>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8;p34">
              <a:extLst>
                <a:ext uri="{FF2B5EF4-FFF2-40B4-BE49-F238E27FC236}">
                  <a16:creationId xmlns:a16="http://schemas.microsoft.com/office/drawing/2014/main" id="{B7E7B432-5810-1242-8FEC-F088E780BA41}"/>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9;p34">
              <a:extLst>
                <a:ext uri="{FF2B5EF4-FFF2-40B4-BE49-F238E27FC236}">
                  <a16:creationId xmlns:a16="http://schemas.microsoft.com/office/drawing/2014/main" id="{080097B4-A766-DDAA-C4CF-641BA33F439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0;p34">
              <a:extLst>
                <a:ext uri="{FF2B5EF4-FFF2-40B4-BE49-F238E27FC236}">
                  <a16:creationId xmlns:a16="http://schemas.microsoft.com/office/drawing/2014/main" id="{30EE4498-93D0-CF91-51AC-61F0C756BAEA}"/>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1;p34">
              <a:extLst>
                <a:ext uri="{FF2B5EF4-FFF2-40B4-BE49-F238E27FC236}">
                  <a16:creationId xmlns:a16="http://schemas.microsoft.com/office/drawing/2014/main" id="{E973579D-CABC-ADB0-F53B-3418F761938D}"/>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2;p34">
              <a:extLst>
                <a:ext uri="{FF2B5EF4-FFF2-40B4-BE49-F238E27FC236}">
                  <a16:creationId xmlns:a16="http://schemas.microsoft.com/office/drawing/2014/main" id="{1B840200-595B-354A-8557-E1EBCC35C1DE}"/>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3;p34">
              <a:extLst>
                <a:ext uri="{FF2B5EF4-FFF2-40B4-BE49-F238E27FC236}">
                  <a16:creationId xmlns:a16="http://schemas.microsoft.com/office/drawing/2014/main" id="{748E4373-9BD5-5630-F9AB-E0E7AD506B2A}"/>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4;p34">
              <a:extLst>
                <a:ext uri="{FF2B5EF4-FFF2-40B4-BE49-F238E27FC236}">
                  <a16:creationId xmlns:a16="http://schemas.microsoft.com/office/drawing/2014/main" id="{3712FC77-2F88-3CDF-BD8F-7F9D125662E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p34">
              <a:extLst>
                <a:ext uri="{FF2B5EF4-FFF2-40B4-BE49-F238E27FC236}">
                  <a16:creationId xmlns:a16="http://schemas.microsoft.com/office/drawing/2014/main" id="{952F1ECE-3062-08A5-3362-A32A549D1F8E}"/>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6;p34">
              <a:extLst>
                <a:ext uri="{FF2B5EF4-FFF2-40B4-BE49-F238E27FC236}">
                  <a16:creationId xmlns:a16="http://schemas.microsoft.com/office/drawing/2014/main" id="{B64F9725-AC62-2AB3-2FA4-F9A20BA68C3E}"/>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7;p34">
              <a:extLst>
                <a:ext uri="{FF2B5EF4-FFF2-40B4-BE49-F238E27FC236}">
                  <a16:creationId xmlns:a16="http://schemas.microsoft.com/office/drawing/2014/main" id="{EA5D5801-D8BE-FCE4-482E-315F139D1A1A}"/>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8;p34">
              <a:extLst>
                <a:ext uri="{FF2B5EF4-FFF2-40B4-BE49-F238E27FC236}">
                  <a16:creationId xmlns:a16="http://schemas.microsoft.com/office/drawing/2014/main" id="{B7B3092F-5890-09E2-0617-3D76D642D993}"/>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9;p34">
              <a:extLst>
                <a:ext uri="{FF2B5EF4-FFF2-40B4-BE49-F238E27FC236}">
                  <a16:creationId xmlns:a16="http://schemas.microsoft.com/office/drawing/2014/main" id="{974CC472-CEAB-44E0-4A61-54A3B527732F}"/>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0;p34">
              <a:extLst>
                <a:ext uri="{FF2B5EF4-FFF2-40B4-BE49-F238E27FC236}">
                  <a16:creationId xmlns:a16="http://schemas.microsoft.com/office/drawing/2014/main" id="{CA0AFA4C-32CD-005D-2707-F1A75E249D41}"/>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1;p34">
              <a:extLst>
                <a:ext uri="{FF2B5EF4-FFF2-40B4-BE49-F238E27FC236}">
                  <a16:creationId xmlns:a16="http://schemas.microsoft.com/office/drawing/2014/main" id="{9F095AA5-5798-AD61-B543-0DEAEE08798C}"/>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p34">
              <a:extLst>
                <a:ext uri="{FF2B5EF4-FFF2-40B4-BE49-F238E27FC236}">
                  <a16:creationId xmlns:a16="http://schemas.microsoft.com/office/drawing/2014/main" id="{DDBE1147-13C8-71AB-C0A6-C671C5621B89}"/>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3;p34">
              <a:extLst>
                <a:ext uri="{FF2B5EF4-FFF2-40B4-BE49-F238E27FC236}">
                  <a16:creationId xmlns:a16="http://schemas.microsoft.com/office/drawing/2014/main" id="{BFF45B57-8764-548B-3747-1E555B33CBE3}"/>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4;p34">
              <a:extLst>
                <a:ext uri="{FF2B5EF4-FFF2-40B4-BE49-F238E27FC236}">
                  <a16:creationId xmlns:a16="http://schemas.microsoft.com/office/drawing/2014/main" id="{8F33484A-9D86-EFA0-3F29-E1F0AEFF8E21}"/>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5;p34">
              <a:extLst>
                <a:ext uri="{FF2B5EF4-FFF2-40B4-BE49-F238E27FC236}">
                  <a16:creationId xmlns:a16="http://schemas.microsoft.com/office/drawing/2014/main" id="{233C019D-49E8-A81A-4743-AE0073CD4AC6}"/>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 name="Google Shape;806;p34">
              <a:extLst>
                <a:ext uri="{FF2B5EF4-FFF2-40B4-BE49-F238E27FC236}">
                  <a16:creationId xmlns:a16="http://schemas.microsoft.com/office/drawing/2014/main" id="{52EC378C-4DED-B4D1-3514-1AA3F3A866D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 name="Google Shape;807;p34">
              <a:extLst>
                <a:ext uri="{FF2B5EF4-FFF2-40B4-BE49-F238E27FC236}">
                  <a16:creationId xmlns:a16="http://schemas.microsoft.com/office/drawing/2014/main" id="{726EE380-FD01-A43D-F0A3-FF443A0D89E3}"/>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808;p34">
              <a:extLst>
                <a:ext uri="{FF2B5EF4-FFF2-40B4-BE49-F238E27FC236}">
                  <a16:creationId xmlns:a16="http://schemas.microsoft.com/office/drawing/2014/main" id="{A2EC95F3-8100-945E-BDF8-66A2D6554604}"/>
                </a:ext>
              </a:extLst>
            </p:cNvPr>
            <p:cNvGrpSpPr/>
            <p:nvPr/>
          </p:nvGrpSpPr>
          <p:grpSpPr>
            <a:xfrm>
              <a:off x="3280929" y="3294542"/>
              <a:ext cx="109894" cy="272224"/>
              <a:chOff x="2711750" y="3572300"/>
              <a:chExt cx="230725" cy="598425"/>
            </a:xfrm>
          </p:grpSpPr>
          <p:sp>
            <p:nvSpPr>
              <p:cNvPr id="209" name="Google Shape;809;p34">
                <a:extLst>
                  <a:ext uri="{FF2B5EF4-FFF2-40B4-BE49-F238E27FC236}">
                    <a16:creationId xmlns:a16="http://schemas.microsoft.com/office/drawing/2014/main" id="{A9937E13-0290-389D-1AF2-DFAD31968AC6}"/>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0;p34">
                <a:extLst>
                  <a:ext uri="{FF2B5EF4-FFF2-40B4-BE49-F238E27FC236}">
                    <a16:creationId xmlns:a16="http://schemas.microsoft.com/office/drawing/2014/main" id="{47494A44-22E9-274F-6869-AD6DC274B59A}"/>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11;p34">
              <a:extLst>
                <a:ext uri="{FF2B5EF4-FFF2-40B4-BE49-F238E27FC236}">
                  <a16:creationId xmlns:a16="http://schemas.microsoft.com/office/drawing/2014/main" id="{B5D1A931-427E-85AA-9A4E-976296CF48DE}"/>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12;p34">
              <a:extLst>
                <a:ext uri="{FF2B5EF4-FFF2-40B4-BE49-F238E27FC236}">
                  <a16:creationId xmlns:a16="http://schemas.microsoft.com/office/drawing/2014/main" id="{B016CC9E-32B8-27BC-A784-ABEA22C3CF58}"/>
                </a:ext>
              </a:extLst>
            </p:cNvPr>
            <p:cNvGrpSpPr/>
            <p:nvPr/>
          </p:nvGrpSpPr>
          <p:grpSpPr>
            <a:xfrm>
              <a:off x="3790439" y="2408636"/>
              <a:ext cx="73017" cy="75684"/>
              <a:chOff x="3781475" y="1624825"/>
              <a:chExt cx="153300" cy="166375"/>
            </a:xfrm>
          </p:grpSpPr>
          <p:sp>
            <p:nvSpPr>
              <p:cNvPr id="205" name="Google Shape;813;p34">
                <a:extLst>
                  <a:ext uri="{FF2B5EF4-FFF2-40B4-BE49-F238E27FC236}">
                    <a16:creationId xmlns:a16="http://schemas.microsoft.com/office/drawing/2014/main" id="{BDAA4A2B-4C92-7185-1AAF-D5C1FF2C4994}"/>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4;p34">
                <a:extLst>
                  <a:ext uri="{FF2B5EF4-FFF2-40B4-BE49-F238E27FC236}">
                    <a16:creationId xmlns:a16="http://schemas.microsoft.com/office/drawing/2014/main" id="{666F560C-1D19-882F-B35C-569A7560691C}"/>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5;p34">
                <a:extLst>
                  <a:ext uri="{FF2B5EF4-FFF2-40B4-BE49-F238E27FC236}">
                    <a16:creationId xmlns:a16="http://schemas.microsoft.com/office/drawing/2014/main" id="{875C3410-A77A-FAC0-BF6D-AC4F712618B2}"/>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6;p34">
                <a:extLst>
                  <a:ext uri="{FF2B5EF4-FFF2-40B4-BE49-F238E27FC236}">
                    <a16:creationId xmlns:a16="http://schemas.microsoft.com/office/drawing/2014/main" id="{05278740-9E27-5BB9-1FE9-1DDADA2C29A3}"/>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817;p34">
              <a:extLst>
                <a:ext uri="{FF2B5EF4-FFF2-40B4-BE49-F238E27FC236}">
                  <a16:creationId xmlns:a16="http://schemas.microsoft.com/office/drawing/2014/main" id="{21C7737B-2835-04C7-D999-AFD1781157B0}"/>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18;p34">
              <a:extLst>
                <a:ext uri="{FF2B5EF4-FFF2-40B4-BE49-F238E27FC236}">
                  <a16:creationId xmlns:a16="http://schemas.microsoft.com/office/drawing/2014/main" id="{19FA632F-6822-BC88-C08B-76B507CD7BB2}"/>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9;p34">
              <a:extLst>
                <a:ext uri="{FF2B5EF4-FFF2-40B4-BE49-F238E27FC236}">
                  <a16:creationId xmlns:a16="http://schemas.microsoft.com/office/drawing/2014/main" id="{31443DDB-B7C4-563E-9E8C-309CD78EFA0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0;p34">
              <a:extLst>
                <a:ext uri="{FF2B5EF4-FFF2-40B4-BE49-F238E27FC236}">
                  <a16:creationId xmlns:a16="http://schemas.microsoft.com/office/drawing/2014/main" id="{D058FDE4-26E4-B9BD-E195-9DAF2AB5D907}"/>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1;p34">
              <a:extLst>
                <a:ext uri="{FF2B5EF4-FFF2-40B4-BE49-F238E27FC236}">
                  <a16:creationId xmlns:a16="http://schemas.microsoft.com/office/drawing/2014/main" id="{E9B3639C-C835-6B50-5802-C064CB3E6242}"/>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2;p34">
              <a:extLst>
                <a:ext uri="{FF2B5EF4-FFF2-40B4-BE49-F238E27FC236}">
                  <a16:creationId xmlns:a16="http://schemas.microsoft.com/office/drawing/2014/main" id="{B00BFEA6-B91D-0DC9-F3FB-AD034E17BD0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3;p34">
              <a:extLst>
                <a:ext uri="{FF2B5EF4-FFF2-40B4-BE49-F238E27FC236}">
                  <a16:creationId xmlns:a16="http://schemas.microsoft.com/office/drawing/2014/main" id="{C8FFC77E-5090-5067-6FEC-9A2B6C48CBBB}"/>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824;p34">
              <a:extLst>
                <a:ext uri="{FF2B5EF4-FFF2-40B4-BE49-F238E27FC236}">
                  <a16:creationId xmlns:a16="http://schemas.microsoft.com/office/drawing/2014/main" id="{B28D791B-0F87-2032-9CBC-AD2AC7A60AAA}"/>
                </a:ext>
              </a:extLst>
            </p:cNvPr>
            <p:cNvGrpSpPr/>
            <p:nvPr/>
          </p:nvGrpSpPr>
          <p:grpSpPr>
            <a:xfrm>
              <a:off x="4403342" y="3107749"/>
              <a:ext cx="316680" cy="101374"/>
              <a:chOff x="5068275" y="3161675"/>
              <a:chExt cx="664875" cy="222850"/>
            </a:xfrm>
          </p:grpSpPr>
          <p:sp>
            <p:nvSpPr>
              <p:cNvPr id="201" name="Google Shape;825;p34">
                <a:extLst>
                  <a:ext uri="{FF2B5EF4-FFF2-40B4-BE49-F238E27FC236}">
                    <a16:creationId xmlns:a16="http://schemas.microsoft.com/office/drawing/2014/main" id="{3DBE42CC-D994-A65E-ADB8-667268862150}"/>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26;p34">
                <a:extLst>
                  <a:ext uri="{FF2B5EF4-FFF2-40B4-BE49-F238E27FC236}">
                    <a16:creationId xmlns:a16="http://schemas.microsoft.com/office/drawing/2014/main" id="{CA4DCE2F-6C80-B603-8196-43AF3A42F342}"/>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27;p34">
                <a:extLst>
                  <a:ext uri="{FF2B5EF4-FFF2-40B4-BE49-F238E27FC236}">
                    <a16:creationId xmlns:a16="http://schemas.microsoft.com/office/drawing/2014/main" id="{5776F863-2EE8-F6DF-45DB-43D2B0DAF0FE}"/>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28;p34">
                <a:extLst>
                  <a:ext uri="{FF2B5EF4-FFF2-40B4-BE49-F238E27FC236}">
                    <a16:creationId xmlns:a16="http://schemas.microsoft.com/office/drawing/2014/main" id="{DD724F27-2EEB-2886-5C78-BA4147124C86}"/>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829;p34">
              <a:extLst>
                <a:ext uri="{FF2B5EF4-FFF2-40B4-BE49-F238E27FC236}">
                  <a16:creationId xmlns:a16="http://schemas.microsoft.com/office/drawing/2014/main" id="{15E686F7-27D7-3660-4535-2C5E9A0E2544}"/>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4">
              <a:extLst>
                <a:ext uri="{FF2B5EF4-FFF2-40B4-BE49-F238E27FC236}">
                  <a16:creationId xmlns:a16="http://schemas.microsoft.com/office/drawing/2014/main" id="{A22B29F2-423F-B8F2-7CA7-31DC07E17F57}"/>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4">
              <a:extLst>
                <a:ext uri="{FF2B5EF4-FFF2-40B4-BE49-F238E27FC236}">
                  <a16:creationId xmlns:a16="http://schemas.microsoft.com/office/drawing/2014/main" id="{AB5BC373-DABF-2287-E407-74200174FDA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4">
              <a:extLst>
                <a:ext uri="{FF2B5EF4-FFF2-40B4-BE49-F238E27FC236}">
                  <a16:creationId xmlns:a16="http://schemas.microsoft.com/office/drawing/2014/main" id="{2EC57340-9D48-8B9E-1C88-77A20C911B9F}"/>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4">
              <a:extLst>
                <a:ext uri="{FF2B5EF4-FFF2-40B4-BE49-F238E27FC236}">
                  <a16:creationId xmlns:a16="http://schemas.microsoft.com/office/drawing/2014/main" id="{28D87893-846C-3323-F759-BEBB4E4E6FA2}"/>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4">
              <a:extLst>
                <a:ext uri="{FF2B5EF4-FFF2-40B4-BE49-F238E27FC236}">
                  <a16:creationId xmlns:a16="http://schemas.microsoft.com/office/drawing/2014/main" id="{02AC039A-8D41-4DDF-D597-B47D9498823F}"/>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4">
              <a:extLst>
                <a:ext uri="{FF2B5EF4-FFF2-40B4-BE49-F238E27FC236}">
                  <a16:creationId xmlns:a16="http://schemas.microsoft.com/office/drawing/2014/main" id="{8767E739-EC3B-9CEB-02EB-F2B8840C6349}"/>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4">
              <a:extLst>
                <a:ext uri="{FF2B5EF4-FFF2-40B4-BE49-F238E27FC236}">
                  <a16:creationId xmlns:a16="http://schemas.microsoft.com/office/drawing/2014/main" id="{6A882178-D04B-8CB7-18B1-51045787B4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7;p34">
              <a:extLst>
                <a:ext uri="{FF2B5EF4-FFF2-40B4-BE49-F238E27FC236}">
                  <a16:creationId xmlns:a16="http://schemas.microsoft.com/office/drawing/2014/main" id="{AF804F4C-A404-994B-6D80-F38087CDEF46}"/>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8;p34">
              <a:extLst>
                <a:ext uri="{FF2B5EF4-FFF2-40B4-BE49-F238E27FC236}">
                  <a16:creationId xmlns:a16="http://schemas.microsoft.com/office/drawing/2014/main" id="{02F67B5F-9079-CE30-7D56-46CDC9FC6B38}"/>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9;p34">
              <a:extLst>
                <a:ext uri="{FF2B5EF4-FFF2-40B4-BE49-F238E27FC236}">
                  <a16:creationId xmlns:a16="http://schemas.microsoft.com/office/drawing/2014/main" id="{F90F9526-2C98-B0BE-3AA7-34AA09BF4134}"/>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0;p34">
              <a:extLst>
                <a:ext uri="{FF2B5EF4-FFF2-40B4-BE49-F238E27FC236}">
                  <a16:creationId xmlns:a16="http://schemas.microsoft.com/office/drawing/2014/main" id="{BA1074BA-FA55-47A8-6D30-C2D451E38DE9}"/>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1;p34">
              <a:extLst>
                <a:ext uri="{FF2B5EF4-FFF2-40B4-BE49-F238E27FC236}">
                  <a16:creationId xmlns:a16="http://schemas.microsoft.com/office/drawing/2014/main" id="{1C2B0620-DAC9-CDE6-4E2D-BCAE07669B89}"/>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2;p34">
              <a:extLst>
                <a:ext uri="{FF2B5EF4-FFF2-40B4-BE49-F238E27FC236}">
                  <a16:creationId xmlns:a16="http://schemas.microsoft.com/office/drawing/2014/main" id="{7DD72BF4-90A2-6D1C-E565-23C921F0901E}"/>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3;p34">
              <a:extLst>
                <a:ext uri="{FF2B5EF4-FFF2-40B4-BE49-F238E27FC236}">
                  <a16:creationId xmlns:a16="http://schemas.microsoft.com/office/drawing/2014/main" id="{E0F57BFB-B250-A03D-B065-A6E26C487643}"/>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4;p34">
              <a:extLst>
                <a:ext uri="{FF2B5EF4-FFF2-40B4-BE49-F238E27FC236}">
                  <a16:creationId xmlns:a16="http://schemas.microsoft.com/office/drawing/2014/main" id="{0EBBA919-8399-25A6-E169-CCC370D8EA00}"/>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5;p34">
              <a:extLst>
                <a:ext uri="{FF2B5EF4-FFF2-40B4-BE49-F238E27FC236}">
                  <a16:creationId xmlns:a16="http://schemas.microsoft.com/office/drawing/2014/main" id="{BB171405-932B-DD71-57F6-FB11B6762633}"/>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6;p34">
              <a:extLst>
                <a:ext uri="{FF2B5EF4-FFF2-40B4-BE49-F238E27FC236}">
                  <a16:creationId xmlns:a16="http://schemas.microsoft.com/office/drawing/2014/main" id="{E2902DD6-05FF-220B-814D-E3239DCD69AB}"/>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7;p34">
              <a:extLst>
                <a:ext uri="{FF2B5EF4-FFF2-40B4-BE49-F238E27FC236}">
                  <a16:creationId xmlns:a16="http://schemas.microsoft.com/office/drawing/2014/main" id="{3F172E52-AE7E-A823-9882-C494B31B6EFC}"/>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8;p34">
              <a:extLst>
                <a:ext uri="{FF2B5EF4-FFF2-40B4-BE49-F238E27FC236}">
                  <a16:creationId xmlns:a16="http://schemas.microsoft.com/office/drawing/2014/main" id="{73B733AC-D057-D4C7-0D3B-F176E0213D3D}"/>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34">
              <a:extLst>
                <a:ext uri="{FF2B5EF4-FFF2-40B4-BE49-F238E27FC236}">
                  <a16:creationId xmlns:a16="http://schemas.microsoft.com/office/drawing/2014/main" id="{655F769D-02AE-DA70-2D6B-EB33CA874CE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0;p34">
              <a:extLst>
                <a:ext uri="{FF2B5EF4-FFF2-40B4-BE49-F238E27FC236}">
                  <a16:creationId xmlns:a16="http://schemas.microsoft.com/office/drawing/2014/main" id="{0221A3D1-A82B-750A-2CB8-FD60FC087D11}"/>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1;p34">
              <a:extLst>
                <a:ext uri="{FF2B5EF4-FFF2-40B4-BE49-F238E27FC236}">
                  <a16:creationId xmlns:a16="http://schemas.microsoft.com/office/drawing/2014/main" id="{B874818A-1DA2-A5A5-2709-520862BF773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2;p34">
              <a:extLst>
                <a:ext uri="{FF2B5EF4-FFF2-40B4-BE49-F238E27FC236}">
                  <a16:creationId xmlns:a16="http://schemas.microsoft.com/office/drawing/2014/main" id="{9274A8E9-E8EC-2389-6504-B5C5BDC341B7}"/>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3;p34">
              <a:extLst>
                <a:ext uri="{FF2B5EF4-FFF2-40B4-BE49-F238E27FC236}">
                  <a16:creationId xmlns:a16="http://schemas.microsoft.com/office/drawing/2014/main" id="{1246B51E-CAF6-6989-6228-8B515B4AE29A}"/>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4;p34">
              <a:extLst>
                <a:ext uri="{FF2B5EF4-FFF2-40B4-BE49-F238E27FC236}">
                  <a16:creationId xmlns:a16="http://schemas.microsoft.com/office/drawing/2014/main" id="{F2FA8742-75F2-DD1E-51C8-3397FCC68633}"/>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5;p34">
              <a:extLst>
                <a:ext uri="{FF2B5EF4-FFF2-40B4-BE49-F238E27FC236}">
                  <a16:creationId xmlns:a16="http://schemas.microsoft.com/office/drawing/2014/main" id="{8C0D7BC8-B8EA-5842-29D4-B53B3B2DCB1B}"/>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6;p34">
              <a:extLst>
                <a:ext uri="{FF2B5EF4-FFF2-40B4-BE49-F238E27FC236}">
                  <a16:creationId xmlns:a16="http://schemas.microsoft.com/office/drawing/2014/main" id="{B4082EBB-9857-A8FF-4C0C-BA466FE61A64}"/>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7;p34">
              <a:extLst>
                <a:ext uri="{FF2B5EF4-FFF2-40B4-BE49-F238E27FC236}">
                  <a16:creationId xmlns:a16="http://schemas.microsoft.com/office/drawing/2014/main" id="{E9ADE099-EB1E-DDBD-73E2-06661E958DD2}"/>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8;p34">
              <a:extLst>
                <a:ext uri="{FF2B5EF4-FFF2-40B4-BE49-F238E27FC236}">
                  <a16:creationId xmlns:a16="http://schemas.microsoft.com/office/drawing/2014/main" id="{6301FC65-2375-5823-98AD-B245C67A8F51}"/>
                </a:ext>
              </a:extLst>
            </p:cNvPr>
            <p:cNvGrpSpPr/>
            <p:nvPr/>
          </p:nvGrpSpPr>
          <p:grpSpPr>
            <a:xfrm>
              <a:off x="3697513" y="2707266"/>
              <a:ext cx="59549" cy="79733"/>
              <a:chOff x="3586375" y="2281300"/>
              <a:chExt cx="125025" cy="175275"/>
            </a:xfrm>
          </p:grpSpPr>
          <p:sp>
            <p:nvSpPr>
              <p:cNvPr id="199" name="Google Shape;859;p34">
                <a:extLst>
                  <a:ext uri="{FF2B5EF4-FFF2-40B4-BE49-F238E27FC236}">
                    <a16:creationId xmlns:a16="http://schemas.microsoft.com/office/drawing/2014/main" id="{695C675B-620C-F4E3-710B-2A9FB2996107}"/>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60;p34">
                <a:extLst>
                  <a:ext uri="{FF2B5EF4-FFF2-40B4-BE49-F238E27FC236}">
                    <a16:creationId xmlns:a16="http://schemas.microsoft.com/office/drawing/2014/main" id="{C5675359-B2B2-125A-85E8-8C27517DAC62}"/>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1;p34">
              <a:extLst>
                <a:ext uri="{FF2B5EF4-FFF2-40B4-BE49-F238E27FC236}">
                  <a16:creationId xmlns:a16="http://schemas.microsoft.com/office/drawing/2014/main" id="{E523ED6B-640E-3B91-8849-FB10DBC24FE0}"/>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62;p34">
              <a:extLst>
                <a:ext uri="{FF2B5EF4-FFF2-40B4-BE49-F238E27FC236}">
                  <a16:creationId xmlns:a16="http://schemas.microsoft.com/office/drawing/2014/main" id="{2C0DAFB4-C092-8597-0703-2F7DDB3947D6}"/>
                </a:ext>
              </a:extLst>
            </p:cNvPr>
            <p:cNvGrpSpPr/>
            <p:nvPr/>
          </p:nvGrpSpPr>
          <p:grpSpPr>
            <a:xfrm>
              <a:off x="4513224" y="3221724"/>
              <a:ext cx="274563" cy="280321"/>
              <a:chOff x="5298975" y="3412225"/>
              <a:chExt cx="576450" cy="616225"/>
            </a:xfrm>
          </p:grpSpPr>
          <p:sp>
            <p:nvSpPr>
              <p:cNvPr id="197" name="Google Shape;863;p34">
                <a:extLst>
                  <a:ext uri="{FF2B5EF4-FFF2-40B4-BE49-F238E27FC236}">
                    <a16:creationId xmlns:a16="http://schemas.microsoft.com/office/drawing/2014/main" id="{A7F80BE0-F5A6-E9FF-52BA-D270B3ECC4C3}"/>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 name="Google Shape;864;p34">
                <a:extLst>
                  <a:ext uri="{FF2B5EF4-FFF2-40B4-BE49-F238E27FC236}">
                    <a16:creationId xmlns:a16="http://schemas.microsoft.com/office/drawing/2014/main" id="{C3D3C4F5-C8A5-16F8-9585-0043B7CF181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65;p34">
              <a:extLst>
                <a:ext uri="{FF2B5EF4-FFF2-40B4-BE49-F238E27FC236}">
                  <a16:creationId xmlns:a16="http://schemas.microsoft.com/office/drawing/2014/main" id="{19BBA138-66E3-CC65-2776-F48638BEA4EB}"/>
                </a:ext>
              </a:extLst>
            </p:cNvPr>
            <p:cNvGrpSpPr/>
            <p:nvPr/>
          </p:nvGrpSpPr>
          <p:grpSpPr>
            <a:xfrm>
              <a:off x="4824403" y="3421846"/>
              <a:ext cx="110132" cy="130647"/>
              <a:chOff x="5952300" y="3852150"/>
              <a:chExt cx="231225" cy="287200"/>
            </a:xfrm>
          </p:grpSpPr>
          <p:sp>
            <p:nvSpPr>
              <p:cNvPr id="195" name="Google Shape;866;p34">
                <a:extLst>
                  <a:ext uri="{FF2B5EF4-FFF2-40B4-BE49-F238E27FC236}">
                    <a16:creationId xmlns:a16="http://schemas.microsoft.com/office/drawing/2014/main" id="{3646C805-D3E4-B3A4-6C83-28BF76505116}"/>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67;p34">
                <a:extLst>
                  <a:ext uri="{FF2B5EF4-FFF2-40B4-BE49-F238E27FC236}">
                    <a16:creationId xmlns:a16="http://schemas.microsoft.com/office/drawing/2014/main" id="{3150CCE0-9723-AB3F-B3AF-3C8D1ACF755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68;p34">
              <a:extLst>
                <a:ext uri="{FF2B5EF4-FFF2-40B4-BE49-F238E27FC236}">
                  <a16:creationId xmlns:a16="http://schemas.microsoft.com/office/drawing/2014/main" id="{89A7AB7B-E892-0F71-36E3-82ABD098461C}"/>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69;p34">
              <a:extLst>
                <a:ext uri="{FF2B5EF4-FFF2-40B4-BE49-F238E27FC236}">
                  <a16:creationId xmlns:a16="http://schemas.microsoft.com/office/drawing/2014/main" id="{B3BA4E77-3D3C-F259-B1D8-49F62341E6E0}"/>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70;p34">
              <a:extLst>
                <a:ext uri="{FF2B5EF4-FFF2-40B4-BE49-F238E27FC236}">
                  <a16:creationId xmlns:a16="http://schemas.microsoft.com/office/drawing/2014/main" id="{B8EBA0A2-0100-48C6-FF1E-64BCE7DA2C1B}"/>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71;p34">
              <a:extLst>
                <a:ext uri="{FF2B5EF4-FFF2-40B4-BE49-F238E27FC236}">
                  <a16:creationId xmlns:a16="http://schemas.microsoft.com/office/drawing/2014/main" id="{CCA92FE5-648E-7A93-383B-E68950286368}"/>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72;p34">
              <a:extLst>
                <a:ext uri="{FF2B5EF4-FFF2-40B4-BE49-F238E27FC236}">
                  <a16:creationId xmlns:a16="http://schemas.microsoft.com/office/drawing/2014/main" id="{FE78772A-EB46-870C-0B1D-949A0DC74277}"/>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73;p34">
              <a:extLst>
                <a:ext uri="{FF2B5EF4-FFF2-40B4-BE49-F238E27FC236}">
                  <a16:creationId xmlns:a16="http://schemas.microsoft.com/office/drawing/2014/main" id="{2A6E469D-5C33-3EFE-8C15-41D0BE5EC948}"/>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74;p34">
              <a:extLst>
                <a:ext uri="{FF2B5EF4-FFF2-40B4-BE49-F238E27FC236}">
                  <a16:creationId xmlns:a16="http://schemas.microsoft.com/office/drawing/2014/main" id="{4A807BB9-3DFC-5EDF-9CF2-26455E9FB2E2}"/>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75;p34">
              <a:extLst>
                <a:ext uri="{FF2B5EF4-FFF2-40B4-BE49-F238E27FC236}">
                  <a16:creationId xmlns:a16="http://schemas.microsoft.com/office/drawing/2014/main" id="{D03A3B05-4197-4018-2EBB-9AF32E5BC4F1}"/>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876;p34">
              <a:extLst>
                <a:ext uri="{FF2B5EF4-FFF2-40B4-BE49-F238E27FC236}">
                  <a16:creationId xmlns:a16="http://schemas.microsoft.com/office/drawing/2014/main" id="{1E3A0865-E886-F14D-DC74-82AE41509325}"/>
                </a:ext>
              </a:extLst>
            </p:cNvPr>
            <p:cNvGrpSpPr/>
            <p:nvPr/>
          </p:nvGrpSpPr>
          <p:grpSpPr>
            <a:xfrm>
              <a:off x="4295710" y="3079670"/>
              <a:ext cx="14968" cy="27135"/>
              <a:chOff x="4842300" y="3099950"/>
              <a:chExt cx="31425" cy="59650"/>
            </a:xfrm>
          </p:grpSpPr>
          <p:sp>
            <p:nvSpPr>
              <p:cNvPr id="191" name="Google Shape;877;p34">
                <a:extLst>
                  <a:ext uri="{FF2B5EF4-FFF2-40B4-BE49-F238E27FC236}">
                    <a16:creationId xmlns:a16="http://schemas.microsoft.com/office/drawing/2014/main" id="{B5AE6413-2796-A97E-11EA-D249468FFF4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78;p34">
                <a:extLst>
                  <a:ext uri="{FF2B5EF4-FFF2-40B4-BE49-F238E27FC236}">
                    <a16:creationId xmlns:a16="http://schemas.microsoft.com/office/drawing/2014/main" id="{4221C428-45E0-E09E-6DF6-CEC9F55691A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79;p34">
                <a:extLst>
                  <a:ext uri="{FF2B5EF4-FFF2-40B4-BE49-F238E27FC236}">
                    <a16:creationId xmlns:a16="http://schemas.microsoft.com/office/drawing/2014/main" id="{95360DBE-BFC8-D109-9FD1-ED3C79046EAD}"/>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80;p34">
                <a:extLst>
                  <a:ext uri="{FF2B5EF4-FFF2-40B4-BE49-F238E27FC236}">
                    <a16:creationId xmlns:a16="http://schemas.microsoft.com/office/drawing/2014/main" id="{0A9D49AB-B1AE-C24C-7252-8E7B8126CC92}"/>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881;p34">
              <a:extLst>
                <a:ext uri="{FF2B5EF4-FFF2-40B4-BE49-F238E27FC236}">
                  <a16:creationId xmlns:a16="http://schemas.microsoft.com/office/drawing/2014/main" id="{E8C69B21-C5ED-E68E-BA8D-5BB1A02EBBB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p34">
              <a:extLst>
                <a:ext uri="{FF2B5EF4-FFF2-40B4-BE49-F238E27FC236}">
                  <a16:creationId xmlns:a16="http://schemas.microsoft.com/office/drawing/2014/main" id="{08FE48FB-237C-B4C8-79E1-695D3B17A219}"/>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3;p34">
              <a:extLst>
                <a:ext uri="{FF2B5EF4-FFF2-40B4-BE49-F238E27FC236}">
                  <a16:creationId xmlns:a16="http://schemas.microsoft.com/office/drawing/2014/main" id="{4AE421BB-5E6D-EF74-4B36-9C71874678C3}"/>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84;p34">
              <a:extLst>
                <a:ext uri="{FF2B5EF4-FFF2-40B4-BE49-F238E27FC236}">
                  <a16:creationId xmlns:a16="http://schemas.microsoft.com/office/drawing/2014/main" id="{A003AF3D-F1EE-972F-76AD-EBB1BF6223FD}"/>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85;p34">
              <a:extLst>
                <a:ext uri="{FF2B5EF4-FFF2-40B4-BE49-F238E27FC236}">
                  <a16:creationId xmlns:a16="http://schemas.microsoft.com/office/drawing/2014/main" id="{8C6F5BEA-BDE3-D316-022B-1D701CFEA59A}"/>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86;p34">
              <a:extLst>
                <a:ext uri="{FF2B5EF4-FFF2-40B4-BE49-F238E27FC236}">
                  <a16:creationId xmlns:a16="http://schemas.microsoft.com/office/drawing/2014/main" id="{88D8C83E-C748-6C00-2E47-996E993D122E}"/>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87;p34">
              <a:extLst>
                <a:ext uri="{FF2B5EF4-FFF2-40B4-BE49-F238E27FC236}">
                  <a16:creationId xmlns:a16="http://schemas.microsoft.com/office/drawing/2014/main" id="{6DF85989-B4BE-6308-6261-D2A1B02686D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88;p34">
              <a:extLst>
                <a:ext uri="{FF2B5EF4-FFF2-40B4-BE49-F238E27FC236}">
                  <a16:creationId xmlns:a16="http://schemas.microsoft.com/office/drawing/2014/main" id="{C770D61A-2D4F-2E75-EA75-BAB98B0A7478}"/>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889;p34">
              <a:extLst>
                <a:ext uri="{FF2B5EF4-FFF2-40B4-BE49-F238E27FC236}">
                  <a16:creationId xmlns:a16="http://schemas.microsoft.com/office/drawing/2014/main" id="{E316C60A-6569-EDE4-1B33-249C52F5644C}"/>
                </a:ext>
              </a:extLst>
            </p:cNvPr>
            <p:cNvGrpSpPr/>
            <p:nvPr/>
          </p:nvGrpSpPr>
          <p:grpSpPr>
            <a:xfrm>
              <a:off x="3831056" y="2816010"/>
              <a:ext cx="37378" cy="27612"/>
              <a:chOff x="3866750" y="2520350"/>
              <a:chExt cx="78475" cy="60700"/>
            </a:xfrm>
          </p:grpSpPr>
          <p:sp>
            <p:nvSpPr>
              <p:cNvPr id="187" name="Google Shape;890;p34">
                <a:extLst>
                  <a:ext uri="{FF2B5EF4-FFF2-40B4-BE49-F238E27FC236}">
                    <a16:creationId xmlns:a16="http://schemas.microsoft.com/office/drawing/2014/main" id="{1279562F-6030-3CCF-3027-81A3D5CD6538}"/>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1;p34">
                <a:extLst>
                  <a:ext uri="{FF2B5EF4-FFF2-40B4-BE49-F238E27FC236}">
                    <a16:creationId xmlns:a16="http://schemas.microsoft.com/office/drawing/2014/main" id="{46AE632D-18EA-F9BA-2B39-BAE15FFA588F}"/>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92;p34">
                <a:extLst>
                  <a:ext uri="{FF2B5EF4-FFF2-40B4-BE49-F238E27FC236}">
                    <a16:creationId xmlns:a16="http://schemas.microsoft.com/office/drawing/2014/main" id="{16079DFD-51F4-3EF1-B878-699D7A3D500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93;p34">
                <a:extLst>
                  <a:ext uri="{FF2B5EF4-FFF2-40B4-BE49-F238E27FC236}">
                    <a16:creationId xmlns:a16="http://schemas.microsoft.com/office/drawing/2014/main" id="{6695F0D0-3DC0-130D-651F-35B87CDC6DFE}"/>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894;p34">
              <a:extLst>
                <a:ext uri="{FF2B5EF4-FFF2-40B4-BE49-F238E27FC236}">
                  <a16:creationId xmlns:a16="http://schemas.microsoft.com/office/drawing/2014/main" id="{1697F8E4-D81B-740C-C630-D2F4CEC8655C}"/>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95;p34">
              <a:extLst>
                <a:ext uri="{FF2B5EF4-FFF2-40B4-BE49-F238E27FC236}">
                  <a16:creationId xmlns:a16="http://schemas.microsoft.com/office/drawing/2014/main" id="{E3EB972A-FDF8-6264-1739-88F7AF545FC7}"/>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96;p34">
              <a:extLst>
                <a:ext uri="{FF2B5EF4-FFF2-40B4-BE49-F238E27FC236}">
                  <a16:creationId xmlns:a16="http://schemas.microsoft.com/office/drawing/2014/main" id="{831A1418-E32B-A6E8-F776-DFF9A621EE8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97;p34">
              <a:extLst>
                <a:ext uri="{FF2B5EF4-FFF2-40B4-BE49-F238E27FC236}">
                  <a16:creationId xmlns:a16="http://schemas.microsoft.com/office/drawing/2014/main" id="{6D4F7094-BA03-44BD-902A-C5CE89CBF13D}"/>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98;p34">
              <a:extLst>
                <a:ext uri="{FF2B5EF4-FFF2-40B4-BE49-F238E27FC236}">
                  <a16:creationId xmlns:a16="http://schemas.microsoft.com/office/drawing/2014/main" id="{487456E7-DC95-B394-B2F3-D348299C539F}"/>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99;p34">
              <a:extLst>
                <a:ext uri="{FF2B5EF4-FFF2-40B4-BE49-F238E27FC236}">
                  <a16:creationId xmlns:a16="http://schemas.microsoft.com/office/drawing/2014/main" id="{01110571-D1FD-C097-76E7-79FBBCC471E3}"/>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0;p34">
              <a:extLst>
                <a:ext uri="{FF2B5EF4-FFF2-40B4-BE49-F238E27FC236}">
                  <a16:creationId xmlns:a16="http://schemas.microsoft.com/office/drawing/2014/main" id="{F5976D36-313B-A77F-3E63-59C9C095F834}"/>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1;p34">
              <a:extLst>
                <a:ext uri="{FF2B5EF4-FFF2-40B4-BE49-F238E27FC236}">
                  <a16:creationId xmlns:a16="http://schemas.microsoft.com/office/drawing/2014/main" id="{8FED1904-D6FE-4468-6185-C69F78C68C85}"/>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2;p34">
              <a:extLst>
                <a:ext uri="{FF2B5EF4-FFF2-40B4-BE49-F238E27FC236}">
                  <a16:creationId xmlns:a16="http://schemas.microsoft.com/office/drawing/2014/main" id="{32B700BB-BA77-E438-D42E-12144CCF6544}"/>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p34">
              <a:extLst>
                <a:ext uri="{FF2B5EF4-FFF2-40B4-BE49-F238E27FC236}">
                  <a16:creationId xmlns:a16="http://schemas.microsoft.com/office/drawing/2014/main" id="{B90B1F83-4B40-37D6-1354-338A4415AC74}"/>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4;p34">
              <a:extLst>
                <a:ext uri="{FF2B5EF4-FFF2-40B4-BE49-F238E27FC236}">
                  <a16:creationId xmlns:a16="http://schemas.microsoft.com/office/drawing/2014/main" id="{5B5DE8B9-6262-DF17-2EBE-53B3DAC672C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5;p34">
              <a:extLst>
                <a:ext uri="{FF2B5EF4-FFF2-40B4-BE49-F238E27FC236}">
                  <a16:creationId xmlns:a16="http://schemas.microsoft.com/office/drawing/2014/main" id="{35B8B740-08CC-C53A-687A-60531EABF9BD}"/>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6;p34">
              <a:extLst>
                <a:ext uri="{FF2B5EF4-FFF2-40B4-BE49-F238E27FC236}">
                  <a16:creationId xmlns:a16="http://schemas.microsoft.com/office/drawing/2014/main" id="{DE096A5D-0099-D056-3E31-4FB094A394F2}"/>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7;p34">
              <a:extLst>
                <a:ext uri="{FF2B5EF4-FFF2-40B4-BE49-F238E27FC236}">
                  <a16:creationId xmlns:a16="http://schemas.microsoft.com/office/drawing/2014/main" id="{9852CC57-E48B-2B53-1A9F-D1FAF2B20E6B}"/>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8;p34">
              <a:extLst>
                <a:ext uri="{FF2B5EF4-FFF2-40B4-BE49-F238E27FC236}">
                  <a16:creationId xmlns:a16="http://schemas.microsoft.com/office/drawing/2014/main" id="{DACFDB2C-A274-08FE-02FC-BC648F127C40}"/>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9;p34">
              <a:extLst>
                <a:ext uri="{FF2B5EF4-FFF2-40B4-BE49-F238E27FC236}">
                  <a16:creationId xmlns:a16="http://schemas.microsoft.com/office/drawing/2014/main" id="{0BD0367A-2078-41E9-9B5A-25EF9304DB42}"/>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10;p34">
              <a:extLst>
                <a:ext uri="{FF2B5EF4-FFF2-40B4-BE49-F238E27FC236}">
                  <a16:creationId xmlns:a16="http://schemas.microsoft.com/office/drawing/2014/main" id="{C4916AA6-8686-3AE3-E278-478293891158}"/>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 name="Google Shape;911;p34">
              <a:extLst>
                <a:ext uri="{FF2B5EF4-FFF2-40B4-BE49-F238E27FC236}">
                  <a16:creationId xmlns:a16="http://schemas.microsoft.com/office/drawing/2014/main" id="{5250AF57-A88F-9188-6262-784263B67C17}"/>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12;p34">
              <a:extLst>
                <a:ext uri="{FF2B5EF4-FFF2-40B4-BE49-F238E27FC236}">
                  <a16:creationId xmlns:a16="http://schemas.microsoft.com/office/drawing/2014/main" id="{5A561F5C-ACFD-DCC6-0FE9-AC02EBF69C93}"/>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13;p34">
              <a:extLst>
                <a:ext uri="{FF2B5EF4-FFF2-40B4-BE49-F238E27FC236}">
                  <a16:creationId xmlns:a16="http://schemas.microsoft.com/office/drawing/2014/main" id="{AF0FB2DD-D5BF-D908-1F76-20F08D2D4EAF}"/>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14;p34">
              <a:extLst>
                <a:ext uri="{FF2B5EF4-FFF2-40B4-BE49-F238E27FC236}">
                  <a16:creationId xmlns:a16="http://schemas.microsoft.com/office/drawing/2014/main" id="{DD0297B6-8D08-59CE-5A86-4BC947894755}"/>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5;p34">
              <a:extLst>
                <a:ext uri="{FF2B5EF4-FFF2-40B4-BE49-F238E27FC236}">
                  <a16:creationId xmlns:a16="http://schemas.microsoft.com/office/drawing/2014/main" id="{B4F1838B-C1B8-CF05-6C82-2711AA61E5D5}"/>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6;p34">
              <a:extLst>
                <a:ext uri="{FF2B5EF4-FFF2-40B4-BE49-F238E27FC236}">
                  <a16:creationId xmlns:a16="http://schemas.microsoft.com/office/drawing/2014/main" id="{C69800B9-B819-343B-FB1C-F7171845BF2C}"/>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7;p34">
              <a:extLst>
                <a:ext uri="{FF2B5EF4-FFF2-40B4-BE49-F238E27FC236}">
                  <a16:creationId xmlns:a16="http://schemas.microsoft.com/office/drawing/2014/main" id="{18A3B1A3-E526-5EF1-6EF8-1FAFF6551A8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8;p34">
              <a:extLst>
                <a:ext uri="{FF2B5EF4-FFF2-40B4-BE49-F238E27FC236}">
                  <a16:creationId xmlns:a16="http://schemas.microsoft.com/office/drawing/2014/main" id="{C02853B7-34A5-0B29-333B-3922E5B25212}"/>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9;p34">
              <a:extLst>
                <a:ext uri="{FF2B5EF4-FFF2-40B4-BE49-F238E27FC236}">
                  <a16:creationId xmlns:a16="http://schemas.microsoft.com/office/drawing/2014/main" id="{3D459BCF-B452-F45A-AE7D-566945E27508}"/>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20;p34">
              <a:extLst>
                <a:ext uri="{FF2B5EF4-FFF2-40B4-BE49-F238E27FC236}">
                  <a16:creationId xmlns:a16="http://schemas.microsoft.com/office/drawing/2014/main" id="{B87BC191-93D2-AFE0-EC18-083A9B57B685}"/>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21;p34">
              <a:extLst>
                <a:ext uri="{FF2B5EF4-FFF2-40B4-BE49-F238E27FC236}">
                  <a16:creationId xmlns:a16="http://schemas.microsoft.com/office/drawing/2014/main" id="{0CF8BE8E-3801-C54D-5C2D-505003425AB6}"/>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22;p34">
              <a:extLst>
                <a:ext uri="{FF2B5EF4-FFF2-40B4-BE49-F238E27FC236}">
                  <a16:creationId xmlns:a16="http://schemas.microsoft.com/office/drawing/2014/main" id="{30F61891-C2AB-DF47-CB5F-FD8571F1F90F}"/>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 name="Google Shape;923;p34">
              <a:extLst>
                <a:ext uri="{FF2B5EF4-FFF2-40B4-BE49-F238E27FC236}">
                  <a16:creationId xmlns:a16="http://schemas.microsoft.com/office/drawing/2014/main" id="{78827D91-BE0F-C94E-E0D3-291C5E459A03}"/>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24;p34">
              <a:extLst>
                <a:ext uri="{FF2B5EF4-FFF2-40B4-BE49-F238E27FC236}">
                  <a16:creationId xmlns:a16="http://schemas.microsoft.com/office/drawing/2014/main" id="{B9A15D47-E792-7BB0-6BE6-90139F4421CE}"/>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25;p34">
              <a:extLst>
                <a:ext uri="{FF2B5EF4-FFF2-40B4-BE49-F238E27FC236}">
                  <a16:creationId xmlns:a16="http://schemas.microsoft.com/office/drawing/2014/main" id="{5C210932-945B-F8C9-03B3-750C15656C2B}"/>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26;p34">
              <a:extLst>
                <a:ext uri="{FF2B5EF4-FFF2-40B4-BE49-F238E27FC236}">
                  <a16:creationId xmlns:a16="http://schemas.microsoft.com/office/drawing/2014/main" id="{A0CDAE57-0416-CE3B-6B9B-DF7364CCE196}"/>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27;p34">
              <a:extLst>
                <a:ext uri="{FF2B5EF4-FFF2-40B4-BE49-F238E27FC236}">
                  <a16:creationId xmlns:a16="http://schemas.microsoft.com/office/drawing/2014/main" id="{52CFE7E2-3D16-14EC-0DD7-C14AD22B3E9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28;p34">
              <a:extLst>
                <a:ext uri="{FF2B5EF4-FFF2-40B4-BE49-F238E27FC236}">
                  <a16:creationId xmlns:a16="http://schemas.microsoft.com/office/drawing/2014/main" id="{C3866BBA-4130-65BE-F6E4-B2B267C229AD}"/>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29;p34">
              <a:extLst>
                <a:ext uri="{FF2B5EF4-FFF2-40B4-BE49-F238E27FC236}">
                  <a16:creationId xmlns:a16="http://schemas.microsoft.com/office/drawing/2014/main" id="{F9F5D6D2-6135-F989-BF2B-2478B6BA9341}"/>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30;p34">
              <a:extLst>
                <a:ext uri="{FF2B5EF4-FFF2-40B4-BE49-F238E27FC236}">
                  <a16:creationId xmlns:a16="http://schemas.microsoft.com/office/drawing/2014/main" id="{3F0A81DD-2C23-60B6-729E-67E272D9F105}"/>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31;p34">
              <a:extLst>
                <a:ext uri="{FF2B5EF4-FFF2-40B4-BE49-F238E27FC236}">
                  <a16:creationId xmlns:a16="http://schemas.microsoft.com/office/drawing/2014/main" id="{C892B0B0-3706-DEE1-1ACC-1BDE87AD27CB}"/>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32;p34">
              <a:extLst>
                <a:ext uri="{FF2B5EF4-FFF2-40B4-BE49-F238E27FC236}">
                  <a16:creationId xmlns:a16="http://schemas.microsoft.com/office/drawing/2014/main" id="{58C572C9-2314-774A-10B6-969C5124099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33;p34">
              <a:extLst>
                <a:ext uri="{FF2B5EF4-FFF2-40B4-BE49-F238E27FC236}">
                  <a16:creationId xmlns:a16="http://schemas.microsoft.com/office/drawing/2014/main" id="{D6AB8CDA-C97B-C795-5511-B27F8736FA33}"/>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34;p34">
              <a:extLst>
                <a:ext uri="{FF2B5EF4-FFF2-40B4-BE49-F238E27FC236}">
                  <a16:creationId xmlns:a16="http://schemas.microsoft.com/office/drawing/2014/main" id="{5771A1DF-6930-3611-D879-47C6291413A9}"/>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35;p34">
              <a:extLst>
                <a:ext uri="{FF2B5EF4-FFF2-40B4-BE49-F238E27FC236}">
                  <a16:creationId xmlns:a16="http://schemas.microsoft.com/office/drawing/2014/main" id="{1231D258-A391-8F29-482B-B83CDD42D0D5}"/>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936;p34">
              <a:extLst>
                <a:ext uri="{FF2B5EF4-FFF2-40B4-BE49-F238E27FC236}">
                  <a16:creationId xmlns:a16="http://schemas.microsoft.com/office/drawing/2014/main" id="{1E4AA681-ACDD-5DA3-35AA-7894CA107B16}"/>
                </a:ext>
              </a:extLst>
            </p:cNvPr>
            <p:cNvGrpSpPr/>
            <p:nvPr/>
          </p:nvGrpSpPr>
          <p:grpSpPr>
            <a:xfrm>
              <a:off x="3632736" y="3051591"/>
              <a:ext cx="63288" cy="45217"/>
              <a:chOff x="3450375" y="3038225"/>
              <a:chExt cx="132875" cy="99400"/>
            </a:xfrm>
          </p:grpSpPr>
          <p:sp>
            <p:nvSpPr>
              <p:cNvPr id="185" name="Google Shape;937;p34">
                <a:extLst>
                  <a:ext uri="{FF2B5EF4-FFF2-40B4-BE49-F238E27FC236}">
                    <a16:creationId xmlns:a16="http://schemas.microsoft.com/office/drawing/2014/main" id="{093A6920-EF66-4CA0-1D29-7973F675974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38;p34">
                <a:extLst>
                  <a:ext uri="{FF2B5EF4-FFF2-40B4-BE49-F238E27FC236}">
                    <a16:creationId xmlns:a16="http://schemas.microsoft.com/office/drawing/2014/main" id="{CB08DDC5-647D-B918-8CB2-2260E3ED7F85}"/>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939;p34">
              <a:extLst>
                <a:ext uri="{FF2B5EF4-FFF2-40B4-BE49-F238E27FC236}">
                  <a16:creationId xmlns:a16="http://schemas.microsoft.com/office/drawing/2014/main" id="{8A39A0BF-8BD8-BE00-766B-A240889B7A4E}"/>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0;p34">
              <a:extLst>
                <a:ext uri="{FF2B5EF4-FFF2-40B4-BE49-F238E27FC236}">
                  <a16:creationId xmlns:a16="http://schemas.microsoft.com/office/drawing/2014/main" id="{42DED119-CE5F-D5D7-D36F-AA0CED1F9710}"/>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1;p34">
              <a:extLst>
                <a:ext uri="{FF2B5EF4-FFF2-40B4-BE49-F238E27FC236}">
                  <a16:creationId xmlns:a16="http://schemas.microsoft.com/office/drawing/2014/main" id="{FDE04A1F-743F-37A1-7237-118C62B9B5EC}"/>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2;p34">
              <a:extLst>
                <a:ext uri="{FF2B5EF4-FFF2-40B4-BE49-F238E27FC236}">
                  <a16:creationId xmlns:a16="http://schemas.microsoft.com/office/drawing/2014/main" id="{53157CA4-3F83-08C0-8D97-31E2BE20AD04}"/>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3;p34">
              <a:extLst>
                <a:ext uri="{FF2B5EF4-FFF2-40B4-BE49-F238E27FC236}">
                  <a16:creationId xmlns:a16="http://schemas.microsoft.com/office/drawing/2014/main" id="{3E8E8AB8-6395-097C-A03F-AB2687A0179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44;p34">
              <a:extLst>
                <a:ext uri="{FF2B5EF4-FFF2-40B4-BE49-F238E27FC236}">
                  <a16:creationId xmlns:a16="http://schemas.microsoft.com/office/drawing/2014/main" id="{8D1EBFCE-5AD8-609D-0903-D706CC17ADEB}"/>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45;p34">
              <a:extLst>
                <a:ext uri="{FF2B5EF4-FFF2-40B4-BE49-F238E27FC236}">
                  <a16:creationId xmlns:a16="http://schemas.microsoft.com/office/drawing/2014/main" id="{7DF521A6-B1F7-9BE3-5866-BEE1292240E1}"/>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46;p34">
              <a:extLst>
                <a:ext uri="{FF2B5EF4-FFF2-40B4-BE49-F238E27FC236}">
                  <a16:creationId xmlns:a16="http://schemas.microsoft.com/office/drawing/2014/main" id="{EF1F8515-A278-D4A7-108E-5277217ACAD5}"/>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47;p34">
              <a:extLst>
                <a:ext uri="{FF2B5EF4-FFF2-40B4-BE49-F238E27FC236}">
                  <a16:creationId xmlns:a16="http://schemas.microsoft.com/office/drawing/2014/main" id="{683E4685-4CD4-D273-194E-4536A2791CBC}"/>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 name="Google Shape;948;p34">
              <a:extLst>
                <a:ext uri="{FF2B5EF4-FFF2-40B4-BE49-F238E27FC236}">
                  <a16:creationId xmlns:a16="http://schemas.microsoft.com/office/drawing/2014/main" id="{645B12A5-0848-4329-0D7C-DB5E7DFB3C15}"/>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49;p34">
              <a:extLst>
                <a:ext uri="{FF2B5EF4-FFF2-40B4-BE49-F238E27FC236}">
                  <a16:creationId xmlns:a16="http://schemas.microsoft.com/office/drawing/2014/main" id="{0A738EF6-6C19-91FC-58C1-12EEFE8192BB}"/>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0;p34">
              <a:extLst>
                <a:ext uri="{FF2B5EF4-FFF2-40B4-BE49-F238E27FC236}">
                  <a16:creationId xmlns:a16="http://schemas.microsoft.com/office/drawing/2014/main" id="{AB96D63E-1B9E-FA1B-F6E4-81DA387F41EE}"/>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1;p34">
              <a:extLst>
                <a:ext uri="{FF2B5EF4-FFF2-40B4-BE49-F238E27FC236}">
                  <a16:creationId xmlns:a16="http://schemas.microsoft.com/office/drawing/2014/main" id="{10FB7893-2936-5034-66E3-CE08C6FB9761}"/>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2;p34">
              <a:extLst>
                <a:ext uri="{FF2B5EF4-FFF2-40B4-BE49-F238E27FC236}">
                  <a16:creationId xmlns:a16="http://schemas.microsoft.com/office/drawing/2014/main" id="{130686AC-0BB1-36B6-E1F1-6374B6A2B537}"/>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3;p34">
              <a:extLst>
                <a:ext uri="{FF2B5EF4-FFF2-40B4-BE49-F238E27FC236}">
                  <a16:creationId xmlns:a16="http://schemas.microsoft.com/office/drawing/2014/main" id="{E4A42675-7B60-7735-4E80-47E7A144ADA1}"/>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4;p34">
              <a:extLst>
                <a:ext uri="{FF2B5EF4-FFF2-40B4-BE49-F238E27FC236}">
                  <a16:creationId xmlns:a16="http://schemas.microsoft.com/office/drawing/2014/main" id="{619E9F9E-612B-1E73-6B30-84C9620A62DA}"/>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55;p34">
              <a:extLst>
                <a:ext uri="{FF2B5EF4-FFF2-40B4-BE49-F238E27FC236}">
                  <a16:creationId xmlns:a16="http://schemas.microsoft.com/office/drawing/2014/main" id="{BAB73D3F-A73B-779A-F5B8-C7EAA102318E}"/>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56;p34">
              <a:extLst>
                <a:ext uri="{FF2B5EF4-FFF2-40B4-BE49-F238E27FC236}">
                  <a16:creationId xmlns:a16="http://schemas.microsoft.com/office/drawing/2014/main" id="{7FF13F89-9360-ECCB-BBDF-3F3887BE06C1}"/>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57;p34">
              <a:extLst>
                <a:ext uri="{FF2B5EF4-FFF2-40B4-BE49-F238E27FC236}">
                  <a16:creationId xmlns:a16="http://schemas.microsoft.com/office/drawing/2014/main" id="{D1095675-A81D-493E-A9AD-654DA73ECE3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 name="Google Shape;958;p34">
              <a:extLst>
                <a:ext uri="{FF2B5EF4-FFF2-40B4-BE49-F238E27FC236}">
                  <a16:creationId xmlns:a16="http://schemas.microsoft.com/office/drawing/2014/main" id="{E038FB70-BCA3-D944-D2D2-9EA2C9D1B11B}"/>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59;p34">
              <a:extLst>
                <a:ext uri="{FF2B5EF4-FFF2-40B4-BE49-F238E27FC236}">
                  <a16:creationId xmlns:a16="http://schemas.microsoft.com/office/drawing/2014/main" id="{8B2F7EC3-5FD6-50D0-1D6B-0C5FC71D6A3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0;p34">
              <a:extLst>
                <a:ext uri="{FF2B5EF4-FFF2-40B4-BE49-F238E27FC236}">
                  <a16:creationId xmlns:a16="http://schemas.microsoft.com/office/drawing/2014/main" id="{727A0B76-E1FC-014A-0C59-78E800C61E97}"/>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1;p34">
              <a:extLst>
                <a:ext uri="{FF2B5EF4-FFF2-40B4-BE49-F238E27FC236}">
                  <a16:creationId xmlns:a16="http://schemas.microsoft.com/office/drawing/2014/main" id="{22E1FBF8-B974-9509-7AC8-E60C7A56EE60}"/>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2;p34">
              <a:extLst>
                <a:ext uri="{FF2B5EF4-FFF2-40B4-BE49-F238E27FC236}">
                  <a16:creationId xmlns:a16="http://schemas.microsoft.com/office/drawing/2014/main" id="{AD15D1CD-3692-B8DD-5538-E95437923D6D}"/>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3;p34">
              <a:extLst>
                <a:ext uri="{FF2B5EF4-FFF2-40B4-BE49-F238E27FC236}">
                  <a16:creationId xmlns:a16="http://schemas.microsoft.com/office/drawing/2014/main" id="{58AF3CB6-95C4-D1A7-78F0-E41C448759AC}"/>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 name="Google Shape;964;p34">
              <a:extLst>
                <a:ext uri="{FF2B5EF4-FFF2-40B4-BE49-F238E27FC236}">
                  <a16:creationId xmlns:a16="http://schemas.microsoft.com/office/drawing/2014/main" id="{D956FB2E-59DE-9608-B082-BA902454FD15}"/>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65;p34">
              <a:extLst>
                <a:ext uri="{FF2B5EF4-FFF2-40B4-BE49-F238E27FC236}">
                  <a16:creationId xmlns:a16="http://schemas.microsoft.com/office/drawing/2014/main" id="{D330D721-C5C7-50DB-CAD9-F9E751161DD6}"/>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66;p34">
              <a:extLst>
                <a:ext uri="{FF2B5EF4-FFF2-40B4-BE49-F238E27FC236}">
                  <a16:creationId xmlns:a16="http://schemas.microsoft.com/office/drawing/2014/main" id="{97D586A9-DA78-3F68-6F4B-CC3B8FA10425}"/>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67;p34">
              <a:extLst>
                <a:ext uri="{FF2B5EF4-FFF2-40B4-BE49-F238E27FC236}">
                  <a16:creationId xmlns:a16="http://schemas.microsoft.com/office/drawing/2014/main" id="{F434AAF6-12BB-8AA1-D05C-6A6147C6B3B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68;p34">
              <a:extLst>
                <a:ext uri="{FF2B5EF4-FFF2-40B4-BE49-F238E27FC236}">
                  <a16:creationId xmlns:a16="http://schemas.microsoft.com/office/drawing/2014/main" id="{6E580917-23D4-6BCF-B6BA-E5E762E346E0}"/>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69;p34">
              <a:extLst>
                <a:ext uri="{FF2B5EF4-FFF2-40B4-BE49-F238E27FC236}">
                  <a16:creationId xmlns:a16="http://schemas.microsoft.com/office/drawing/2014/main" id="{DFD5E8EB-2958-FF4D-D90A-9FC4604A403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70;p34">
              <a:extLst>
                <a:ext uri="{FF2B5EF4-FFF2-40B4-BE49-F238E27FC236}">
                  <a16:creationId xmlns:a16="http://schemas.microsoft.com/office/drawing/2014/main" id="{153A72D8-3624-896D-9F7F-44A6311A703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71;p34">
              <a:extLst>
                <a:ext uri="{FF2B5EF4-FFF2-40B4-BE49-F238E27FC236}">
                  <a16:creationId xmlns:a16="http://schemas.microsoft.com/office/drawing/2014/main" id="{1ECB1CFA-8E73-1E0C-EF84-E2A53CB53E4D}"/>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2;p34">
              <a:extLst>
                <a:ext uri="{FF2B5EF4-FFF2-40B4-BE49-F238E27FC236}">
                  <a16:creationId xmlns:a16="http://schemas.microsoft.com/office/drawing/2014/main" id="{11B35BAB-CAC8-F19E-30E0-A1973E6D3406}"/>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3;p34">
              <a:extLst>
                <a:ext uri="{FF2B5EF4-FFF2-40B4-BE49-F238E27FC236}">
                  <a16:creationId xmlns:a16="http://schemas.microsoft.com/office/drawing/2014/main" id="{8C854CA8-4A1F-6CAB-0A47-D5DCCCB82E1E}"/>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692;p32">
            <a:extLst>
              <a:ext uri="{FF2B5EF4-FFF2-40B4-BE49-F238E27FC236}">
                <a16:creationId xmlns:a16="http://schemas.microsoft.com/office/drawing/2014/main" id="{8E5F4186-014C-A58A-8599-69FEE30CDB0E}"/>
              </a:ext>
            </a:extLst>
          </p:cNvPr>
          <p:cNvSpPr/>
          <p:nvPr/>
        </p:nvSpPr>
        <p:spPr>
          <a:xfrm>
            <a:off x="501377" y="598282"/>
            <a:ext cx="2879998"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87;p32">
            <a:extLst>
              <a:ext uri="{FF2B5EF4-FFF2-40B4-BE49-F238E27FC236}">
                <a16:creationId xmlns:a16="http://schemas.microsoft.com/office/drawing/2014/main" id="{78FD47F3-BDB6-477B-2562-A57169BCA44C}"/>
              </a:ext>
            </a:extLst>
          </p:cNvPr>
          <p:cNvSpPr txBox="1">
            <a:spLocks noGrp="1"/>
          </p:cNvSpPr>
          <p:nvPr>
            <p:ph type="ctrTitle"/>
          </p:nvPr>
        </p:nvSpPr>
        <p:spPr>
          <a:xfrm>
            <a:off x="101959" y="409259"/>
            <a:ext cx="3362323" cy="284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the USA</a:t>
            </a:r>
          </a:p>
        </p:txBody>
      </p:sp>
    </p:spTree>
    <p:extLst>
      <p:ext uri="{BB962C8B-B14F-4D97-AF65-F5344CB8AC3E}">
        <p14:creationId xmlns:p14="http://schemas.microsoft.com/office/powerpoint/2010/main" val="25319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C59F9176-767F-3629-66D9-B90EEC597401}"/>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471D149-E2AA-345A-4E1B-9ACE6F193CBB}"/>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07D254E4-5DB6-5EA4-7A9B-511E219F07BE}"/>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a:t>
            </a:r>
            <a:r>
              <a:rPr lang="en-US" sz="1600" b="0" dirty="0">
                <a:solidFill>
                  <a:schemeClr val="bg1"/>
                </a:solidFill>
                <a:effectLst/>
                <a:latin typeface="Maven Pro" panose="020B0604020202020204" charset="0"/>
              </a:rPr>
              <a:t>s the ratio the ratio between the closed to operating companies increases, the more difficult it is for a company to start up.</a:t>
            </a: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This will lead us to look closed into factors that makes those countries a difficult place to start a company.</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grpSp>
        <p:nvGrpSpPr>
          <p:cNvPr id="8" name="Google Shape;11278;p60">
            <a:extLst>
              <a:ext uri="{FF2B5EF4-FFF2-40B4-BE49-F238E27FC236}">
                <a16:creationId xmlns:a16="http://schemas.microsoft.com/office/drawing/2014/main" id="{E08035F4-86F4-F57B-2D15-4A17FBA0F4D9}"/>
              </a:ext>
            </a:extLst>
          </p:cNvPr>
          <p:cNvGrpSpPr/>
          <p:nvPr/>
        </p:nvGrpSpPr>
        <p:grpSpPr>
          <a:xfrm>
            <a:off x="6325225" y="1594395"/>
            <a:ext cx="1457808" cy="1954710"/>
            <a:chOff x="5357662" y="4297637"/>
            <a:chExt cx="287275" cy="326296"/>
          </a:xfrm>
          <a:solidFill>
            <a:schemeClr val="accent2"/>
          </a:solidFill>
        </p:grpSpPr>
        <p:sp>
          <p:nvSpPr>
            <p:cNvPr id="9" name="Google Shape;11279;p60">
              <a:extLst>
                <a:ext uri="{FF2B5EF4-FFF2-40B4-BE49-F238E27FC236}">
                  <a16:creationId xmlns:a16="http://schemas.microsoft.com/office/drawing/2014/main" id="{B89CBEFF-79EB-FC85-A950-56412BCFF9B8}"/>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280;p60">
              <a:extLst>
                <a:ext uri="{FF2B5EF4-FFF2-40B4-BE49-F238E27FC236}">
                  <a16:creationId xmlns:a16="http://schemas.microsoft.com/office/drawing/2014/main" id="{91783D4B-803F-5D16-BB13-2610F0AEA52D}"/>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281;p60">
              <a:extLst>
                <a:ext uri="{FF2B5EF4-FFF2-40B4-BE49-F238E27FC236}">
                  <a16:creationId xmlns:a16="http://schemas.microsoft.com/office/drawing/2014/main" id="{EADA9E7B-3A20-CECD-BAC7-9CF1665DAAF5}"/>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282;p60">
              <a:extLst>
                <a:ext uri="{FF2B5EF4-FFF2-40B4-BE49-F238E27FC236}">
                  <a16:creationId xmlns:a16="http://schemas.microsoft.com/office/drawing/2014/main" id="{0B71CB54-829F-D7BF-A44B-226CA745F54F}"/>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83;p60">
              <a:extLst>
                <a:ext uri="{FF2B5EF4-FFF2-40B4-BE49-F238E27FC236}">
                  <a16:creationId xmlns:a16="http://schemas.microsoft.com/office/drawing/2014/main" id="{48499D08-724F-8327-857F-21222A218B61}"/>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765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605291E5-A894-7436-C4D4-33DB174B7009}"/>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B750BEFB-7AEC-C917-D136-026AEE52D558}"/>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How the number of investors in a country can affect the number of successful companies?</a:t>
            </a:r>
          </a:p>
        </p:txBody>
      </p:sp>
      <p:sp>
        <p:nvSpPr>
          <p:cNvPr id="7" name="Google Shape;689;p32">
            <a:extLst>
              <a:ext uri="{FF2B5EF4-FFF2-40B4-BE49-F238E27FC236}">
                <a16:creationId xmlns:a16="http://schemas.microsoft.com/office/drawing/2014/main" id="{CEBBB301-AF9E-DBA5-B0E8-14B7C9D87F3E}"/>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F1E5CAAB-D756-D435-0E82-18709F9A8B36}"/>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9" name="Google Shape;691;p32">
            <a:extLst>
              <a:ext uri="{FF2B5EF4-FFF2-40B4-BE49-F238E27FC236}">
                <a16:creationId xmlns:a16="http://schemas.microsoft.com/office/drawing/2014/main" id="{367179A5-F9CE-D6A4-003E-00684C4CF5E5}"/>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349503B8-2AB0-EBF1-F500-EE2F408EF23F}"/>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A33796B9-BCA8-6CB7-D5B6-6E4DFEBCC71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0250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4052103"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Investors of closed companies</a:t>
            </a:r>
          </a:p>
          <a:p>
            <a:pPr marL="114300" indent="0" algn="l"/>
            <a:r>
              <a:rPr lang="en-US" b="0" dirty="0">
                <a:solidFill>
                  <a:srgbClr val="D4D4D4"/>
                </a:solidFill>
                <a:effectLst/>
                <a:latin typeface="Consolas" panose="020B0609020204030204" pitchFamily="49" charset="0"/>
              </a:rPr>
              <a:t>2.</a:t>
            </a:r>
            <a:r>
              <a:rPr lang="en-US" dirty="0">
                <a:solidFill>
                  <a:srgbClr val="D4D4D4"/>
                </a:solidFill>
                <a:latin typeface="Consolas" panose="020B0609020204030204" pitchFamily="49" charset="0"/>
              </a:rPr>
              <a:t>Investors of operating companies</a:t>
            </a:r>
          </a:p>
          <a:p>
            <a:pPr marL="114300" indent="0" algn="l"/>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733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19DAD145-EFC9-476C-695C-4E3765B15D68}"/>
              </a:ext>
            </a:extLst>
          </p:cNvPr>
          <p:cNvSpPr/>
          <p:nvPr/>
        </p:nvSpPr>
        <p:spPr>
          <a:xfrm>
            <a:off x="501377" y="598282"/>
            <a:ext cx="2904762"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B5F1507B-4D81-A5FD-73FE-F9C613CF0336}"/>
              </a:ext>
            </a:extLst>
          </p:cNvPr>
          <p:cNvSpPr txBox="1">
            <a:spLocks noGrp="1"/>
          </p:cNvSpPr>
          <p:nvPr>
            <p:ph type="ctrTitle"/>
          </p:nvPr>
        </p:nvSpPr>
        <p:spPr>
          <a:xfrm>
            <a:off x="424258" y="598282"/>
            <a:ext cx="2981881" cy="81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Focusing on Investors</a:t>
            </a:r>
          </a:p>
        </p:txBody>
      </p:sp>
      <p:sp>
        <p:nvSpPr>
          <p:cNvPr id="7" name="Subtitle 2">
            <a:extLst>
              <a:ext uri="{FF2B5EF4-FFF2-40B4-BE49-F238E27FC236}">
                <a16:creationId xmlns:a16="http://schemas.microsoft.com/office/drawing/2014/main" id="{5BA8176E-E5DA-5969-9144-F453A72E54BD}"/>
              </a:ext>
            </a:extLst>
          </p:cNvPr>
          <p:cNvSpPr>
            <a:spLocks noGrp="1"/>
          </p:cNvSpPr>
          <p:nvPr>
            <p:ph type="subTitle" idx="1"/>
          </p:nvPr>
        </p:nvSpPr>
        <p:spPr>
          <a:xfrm>
            <a:off x="621407" y="1347918"/>
            <a:ext cx="4989925"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number of investors investing in a company can be a great factor in influencing the success of this company.</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marL="114300" indent="0" algn="just">
              <a:buClr>
                <a:schemeClr val="bg1"/>
              </a:buClr>
              <a:buSzPct val="163000"/>
            </a:pPr>
            <a:endParaRPr lang="en-US" sz="1600" dirty="0">
              <a:solidFill>
                <a:srgbClr val="D4D4D4"/>
              </a:solidFill>
              <a:latin typeface="Consolas" panose="020B0609020204030204" pitchFamily="49" charset="0"/>
            </a:endParaRPr>
          </a:p>
          <a:p>
            <a:pPr marL="400050" indent="-285750"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narrow down the investors who are in the same country of the company, and categorize the companies by their status.</a:t>
            </a:r>
          </a:p>
          <a:p>
            <a:pPr marL="114300" indent="0" algn="just">
              <a:buClr>
                <a:schemeClr val="bg1"/>
              </a:buClr>
              <a:buSzPct val="163000"/>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
        <p:nvSpPr>
          <p:cNvPr id="9" name="Google Shape;13597;p64">
            <a:extLst>
              <a:ext uri="{FF2B5EF4-FFF2-40B4-BE49-F238E27FC236}">
                <a16:creationId xmlns:a16="http://schemas.microsoft.com/office/drawing/2014/main" id="{43402578-3C21-FB07-A434-EFF74AB3B99E}"/>
              </a:ext>
            </a:extLst>
          </p:cNvPr>
          <p:cNvSpPr/>
          <p:nvPr/>
        </p:nvSpPr>
        <p:spPr>
          <a:xfrm>
            <a:off x="6206849" y="1581436"/>
            <a:ext cx="1504236" cy="990313"/>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3691;p64">
            <a:extLst>
              <a:ext uri="{FF2B5EF4-FFF2-40B4-BE49-F238E27FC236}">
                <a16:creationId xmlns:a16="http://schemas.microsoft.com/office/drawing/2014/main" id="{2FC5E3BD-D269-613C-1271-6DD7F10E2BBC}"/>
              </a:ext>
            </a:extLst>
          </p:cNvPr>
          <p:cNvGrpSpPr/>
          <p:nvPr/>
        </p:nvGrpSpPr>
        <p:grpSpPr>
          <a:xfrm>
            <a:off x="6390803" y="3356068"/>
            <a:ext cx="1149308" cy="895869"/>
            <a:chOff x="4670239" y="1541599"/>
            <a:chExt cx="359679" cy="321833"/>
          </a:xfrm>
          <a:solidFill>
            <a:schemeClr val="accent2"/>
          </a:solidFill>
        </p:grpSpPr>
        <p:sp>
          <p:nvSpPr>
            <p:cNvPr id="12" name="Google Shape;13692;p64">
              <a:extLst>
                <a:ext uri="{FF2B5EF4-FFF2-40B4-BE49-F238E27FC236}">
                  <a16:creationId xmlns:a16="http://schemas.microsoft.com/office/drawing/2014/main" id="{9FDCA7E0-4414-6E04-67B3-5C5AA8E5627F}"/>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93;p64">
              <a:extLst>
                <a:ext uri="{FF2B5EF4-FFF2-40B4-BE49-F238E27FC236}">
                  <a16:creationId xmlns:a16="http://schemas.microsoft.com/office/drawing/2014/main" id="{3EA53F64-E388-D25A-6B86-96CB77FB614C}"/>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94;p64">
              <a:extLst>
                <a:ext uri="{FF2B5EF4-FFF2-40B4-BE49-F238E27FC236}">
                  <a16:creationId xmlns:a16="http://schemas.microsoft.com/office/drawing/2014/main" id="{2436E4DB-372F-BDD8-7BB8-A384A5C56872}"/>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95;p64">
              <a:extLst>
                <a:ext uri="{FF2B5EF4-FFF2-40B4-BE49-F238E27FC236}">
                  <a16:creationId xmlns:a16="http://schemas.microsoft.com/office/drawing/2014/main" id="{C6720D42-63FB-737B-03A2-1B82FA4BA3CA}"/>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96;p64">
              <a:extLst>
                <a:ext uri="{FF2B5EF4-FFF2-40B4-BE49-F238E27FC236}">
                  <a16:creationId xmlns:a16="http://schemas.microsoft.com/office/drawing/2014/main" id="{9010D155-D070-1E7E-7A24-A669964CC106}"/>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1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1679175"/>
            <a:ext cx="4157809" cy="2090100"/>
          </a:xfrm>
          <a:prstGeom prst="rect">
            <a:avLst/>
          </a:prstGeom>
        </p:spPr>
        <p:txBody>
          <a:bodyPr spcFirstLastPara="1" wrap="square" lIns="91425" tIns="91425" rIns="91425" bIns="91425" anchor="t" anchorCtr="0">
            <a:noAutofit/>
          </a:bodyPr>
          <a:lstStyle/>
          <a:p>
            <a:pPr marL="285750" indent="-285750"/>
            <a:r>
              <a:rPr lang="en" dirty="0"/>
              <a:t>D</a:t>
            </a:r>
            <a:r>
              <a:rPr lang="en-US" dirty="0"/>
              <a:t>e</a:t>
            </a:r>
            <a:r>
              <a:rPr lang="en" dirty="0"/>
              <a:t>cision making while kickstarting a company can be rather critical.</a:t>
            </a:r>
          </a:p>
          <a:p>
            <a:pPr marL="0" indent="0">
              <a:buNone/>
            </a:pPr>
            <a:endParaRPr lang="en" dirty="0"/>
          </a:p>
          <a:p>
            <a:pPr marL="285750" indent="-285750"/>
            <a:r>
              <a:rPr lang="en" dirty="0"/>
              <a:t>Analysis and further insights can be a starting guide!</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432;p64">
            <a:extLst>
              <a:ext uri="{FF2B5EF4-FFF2-40B4-BE49-F238E27FC236}">
                <a16:creationId xmlns:a16="http://schemas.microsoft.com/office/drawing/2014/main" id="{6799D66A-8FAE-AB01-6D35-6B87087D3B1B}"/>
              </a:ext>
            </a:extLst>
          </p:cNvPr>
          <p:cNvGrpSpPr/>
          <p:nvPr/>
        </p:nvGrpSpPr>
        <p:grpSpPr>
          <a:xfrm>
            <a:off x="5363818" y="1403638"/>
            <a:ext cx="2053556" cy="2263193"/>
            <a:chOff x="4206763" y="2450951"/>
            <a:chExt cx="322151" cy="322374"/>
          </a:xfrm>
          <a:solidFill>
            <a:schemeClr val="tx2"/>
          </a:solidFill>
        </p:grpSpPr>
        <p:sp>
          <p:nvSpPr>
            <p:cNvPr id="64" name="Google Shape;13433;p64">
              <a:extLst>
                <a:ext uri="{FF2B5EF4-FFF2-40B4-BE49-F238E27FC236}">
                  <a16:creationId xmlns:a16="http://schemas.microsoft.com/office/drawing/2014/main" id="{6F913ABF-E499-A8FE-270F-7F6A545DA38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4;p64">
              <a:extLst>
                <a:ext uri="{FF2B5EF4-FFF2-40B4-BE49-F238E27FC236}">
                  <a16:creationId xmlns:a16="http://schemas.microsoft.com/office/drawing/2014/main" id="{7358D612-BB22-8A70-34DF-6AB7F354225F}"/>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tx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92;p32">
            <a:extLst>
              <a:ext uri="{FF2B5EF4-FFF2-40B4-BE49-F238E27FC236}">
                <a16:creationId xmlns:a16="http://schemas.microsoft.com/office/drawing/2014/main" id="{BF2A6AA0-D78B-054D-2B6D-3EA7F64344C7}"/>
              </a:ext>
            </a:extLst>
          </p:cNvPr>
          <p:cNvSpPr/>
          <p:nvPr/>
        </p:nvSpPr>
        <p:spPr>
          <a:xfrm>
            <a:off x="674305" y="927772"/>
            <a:ext cx="1892625" cy="7272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p:cTn id="7" dur="1000"/>
                                        <p:tgtEl>
                                          <p:spTgt spid="506">
                                            <p:txEl>
                                              <p:pRg st="0" end="0"/>
                                            </p:txEl>
                                          </p:spTgt>
                                        </p:tgtEl>
                                      </p:cBhvr>
                                    </p:animEffect>
                                    <p:anim calcmode="lin" valueType="num">
                                      <p:cBhvr>
                                        <p:cTn id="8" dur="1000" fill="hold"/>
                                        <p:tgtEl>
                                          <p:spTgt spid="5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6">
                                            <p:txEl>
                                              <p:pRg st="2" end="2"/>
                                            </p:txEl>
                                          </p:spTgt>
                                        </p:tgtEl>
                                        <p:attrNameLst>
                                          <p:attrName>style.visibility</p:attrName>
                                        </p:attrNameLst>
                                      </p:cBhvr>
                                      <p:to>
                                        <p:strVal val="visible"/>
                                      </p:to>
                                    </p:set>
                                    <p:animEffect transition="in" filter="fade">
                                      <p:cBhvr>
                                        <p:cTn id="14" dur="1000"/>
                                        <p:tgtEl>
                                          <p:spTgt spid="506">
                                            <p:txEl>
                                              <p:pRg st="2" end="2"/>
                                            </p:txEl>
                                          </p:spTgt>
                                        </p:tgtEl>
                                      </p:cBhvr>
                                    </p:animEffect>
                                    <p:anim calcmode="lin" valueType="num">
                                      <p:cBhvr>
                                        <p:cTn id="15" dur="1000" fill="hold"/>
                                        <p:tgtEl>
                                          <p:spTgt spid="50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0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DD375C2-7EBB-691A-CD88-C07944FDCAF6}"/>
              </a:ext>
            </a:extLst>
          </p:cNvPr>
          <p:cNvSpPr/>
          <p:nvPr/>
        </p:nvSpPr>
        <p:spPr>
          <a:xfrm>
            <a:off x="519966" y="602148"/>
            <a:ext cx="5747023" cy="14466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C61F3AB3-273C-7A0D-F2AC-EBB4FC6A3AEB}"/>
              </a:ext>
            </a:extLst>
          </p:cNvPr>
          <p:cNvSpPr txBox="1">
            <a:spLocks noGrp="1"/>
          </p:cNvSpPr>
          <p:nvPr>
            <p:ph type="ctrTitle"/>
          </p:nvPr>
        </p:nvSpPr>
        <p:spPr>
          <a:xfrm>
            <a:off x="519966" y="198638"/>
            <a:ext cx="6090841"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Investors of the closed and operating companies</a:t>
            </a:r>
          </a:p>
        </p:txBody>
      </p:sp>
      <p:pic>
        <p:nvPicPr>
          <p:cNvPr id="8" name="Picture 7">
            <a:extLst>
              <a:ext uri="{FF2B5EF4-FFF2-40B4-BE49-F238E27FC236}">
                <a16:creationId xmlns:a16="http://schemas.microsoft.com/office/drawing/2014/main" id="{892D881A-5919-CE45-9420-017769772CBB}"/>
              </a:ext>
            </a:extLst>
          </p:cNvPr>
          <p:cNvPicPr>
            <a:picLocks noChangeAspect="1"/>
          </p:cNvPicPr>
          <p:nvPr/>
        </p:nvPicPr>
        <p:blipFill rotWithShape="1">
          <a:blip r:embed="rId2"/>
          <a:srcRect l="17085" t="47543" r="54882" b="20357"/>
          <a:stretch/>
        </p:blipFill>
        <p:spPr>
          <a:xfrm>
            <a:off x="4774865" y="2697878"/>
            <a:ext cx="3671884" cy="2363942"/>
          </a:xfrm>
          <a:prstGeom prst="rect">
            <a:avLst/>
          </a:prstGeom>
        </p:spPr>
      </p:pic>
      <p:pic>
        <p:nvPicPr>
          <p:cNvPr id="10" name="Picture 9">
            <a:extLst>
              <a:ext uri="{FF2B5EF4-FFF2-40B4-BE49-F238E27FC236}">
                <a16:creationId xmlns:a16="http://schemas.microsoft.com/office/drawing/2014/main" id="{33092B79-6DA4-FF45-009A-845D060F0924}"/>
              </a:ext>
            </a:extLst>
          </p:cNvPr>
          <p:cNvPicPr>
            <a:picLocks noChangeAspect="1"/>
          </p:cNvPicPr>
          <p:nvPr/>
        </p:nvPicPr>
        <p:blipFill rotWithShape="1">
          <a:blip r:embed="rId3"/>
          <a:srcRect l="17558" t="43821" r="55000" b="23295"/>
          <a:stretch/>
        </p:blipFill>
        <p:spPr>
          <a:xfrm>
            <a:off x="860392" y="2697878"/>
            <a:ext cx="3508744" cy="2363942"/>
          </a:xfrm>
          <a:prstGeom prst="rect">
            <a:avLst/>
          </a:prstGeom>
        </p:spPr>
      </p:pic>
      <p:sp>
        <p:nvSpPr>
          <p:cNvPr id="11" name="Subtitle 2">
            <a:extLst>
              <a:ext uri="{FF2B5EF4-FFF2-40B4-BE49-F238E27FC236}">
                <a16:creationId xmlns:a16="http://schemas.microsoft.com/office/drawing/2014/main" id="{DB6644CD-2BF8-A5BB-246A-6636AD8E767C}"/>
              </a:ext>
            </a:extLst>
          </p:cNvPr>
          <p:cNvSpPr>
            <a:spLocks noGrp="1"/>
          </p:cNvSpPr>
          <p:nvPr>
            <p:ph type="subTitle" idx="1"/>
          </p:nvPr>
        </p:nvSpPr>
        <p:spPr>
          <a:xfrm>
            <a:off x="697251" y="837555"/>
            <a:ext cx="7749498"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As seen, the number of investors in each country investing in the operating countries is way less than the closed ones.</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l">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To illustrate more, constructing a ratio will make it clearer.</a:t>
            </a:r>
            <a:endParaRPr lang="en-US" sz="1600" b="0" dirty="0">
              <a:solidFill>
                <a:schemeClr val="bg1"/>
              </a:solidFill>
              <a:effectLst/>
              <a:latin typeface="Maven Pro" panose="020B0604020202020204" charset="0"/>
            </a:endParaRPr>
          </a:p>
        </p:txBody>
      </p:sp>
      <p:sp>
        <p:nvSpPr>
          <p:cNvPr id="13" name="Google Shape;687;p32">
            <a:extLst>
              <a:ext uri="{FF2B5EF4-FFF2-40B4-BE49-F238E27FC236}">
                <a16:creationId xmlns:a16="http://schemas.microsoft.com/office/drawing/2014/main" id="{78FD4922-1AFA-BB33-035B-D2FD77F12F2A}"/>
              </a:ext>
            </a:extLst>
          </p:cNvPr>
          <p:cNvSpPr txBox="1">
            <a:spLocks/>
          </p:cNvSpPr>
          <p:nvPr/>
        </p:nvSpPr>
        <p:spPr>
          <a:xfrm>
            <a:off x="1332842" y="2396892"/>
            <a:ext cx="2159439"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Closed Companies</a:t>
            </a:r>
          </a:p>
        </p:txBody>
      </p:sp>
      <p:sp>
        <p:nvSpPr>
          <p:cNvPr id="14" name="Google Shape;687;p32">
            <a:extLst>
              <a:ext uri="{FF2B5EF4-FFF2-40B4-BE49-F238E27FC236}">
                <a16:creationId xmlns:a16="http://schemas.microsoft.com/office/drawing/2014/main" id="{A4B3527E-6A30-842C-BF34-73E4B7465CE4}"/>
              </a:ext>
            </a:extLst>
          </p:cNvPr>
          <p:cNvSpPr txBox="1">
            <a:spLocks/>
          </p:cNvSpPr>
          <p:nvPr/>
        </p:nvSpPr>
        <p:spPr>
          <a:xfrm>
            <a:off x="5253498" y="2396892"/>
            <a:ext cx="2714618" cy="349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000" dirty="0"/>
              <a:t>Operating Companies</a:t>
            </a:r>
          </a:p>
        </p:txBody>
      </p:sp>
    </p:spTree>
    <p:extLst>
      <p:ext uri="{BB962C8B-B14F-4D97-AF65-F5344CB8AC3E}">
        <p14:creationId xmlns:p14="http://schemas.microsoft.com/office/powerpoint/2010/main" val="19697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537E505-261E-FFE2-D796-1663FCE74C35}"/>
              </a:ext>
            </a:extLst>
          </p:cNvPr>
          <p:cNvSpPr/>
          <p:nvPr/>
        </p:nvSpPr>
        <p:spPr>
          <a:xfrm>
            <a:off x="519967" y="602148"/>
            <a:ext cx="2425252" cy="723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8C42088C-B610-12D3-10CA-DF828954585E}"/>
              </a:ext>
            </a:extLst>
          </p:cNvPr>
          <p:cNvSpPr txBox="1">
            <a:spLocks noGrp="1"/>
          </p:cNvSpPr>
          <p:nvPr>
            <p:ph type="ctrTitle"/>
          </p:nvPr>
        </p:nvSpPr>
        <p:spPr>
          <a:xfrm>
            <a:off x="519966" y="198638"/>
            <a:ext cx="2425253" cy="475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dirty="0">
                <a:solidFill>
                  <a:schemeClr val="bg1"/>
                </a:solidFill>
              </a:rPr>
              <a:t>Constructing ratio</a:t>
            </a:r>
          </a:p>
        </p:txBody>
      </p:sp>
      <p:pic>
        <p:nvPicPr>
          <p:cNvPr id="8" name="Picture 7">
            <a:extLst>
              <a:ext uri="{FF2B5EF4-FFF2-40B4-BE49-F238E27FC236}">
                <a16:creationId xmlns:a16="http://schemas.microsoft.com/office/drawing/2014/main" id="{CBDB029D-0B3D-9989-8754-B62A5C0F8033}"/>
              </a:ext>
            </a:extLst>
          </p:cNvPr>
          <p:cNvPicPr>
            <a:picLocks noChangeAspect="1"/>
          </p:cNvPicPr>
          <p:nvPr/>
        </p:nvPicPr>
        <p:blipFill rotWithShape="1">
          <a:blip r:embed="rId2"/>
          <a:srcRect l="32210" t="45889" r="48023" b="11689"/>
          <a:stretch/>
        </p:blipFill>
        <p:spPr>
          <a:xfrm>
            <a:off x="5241852" y="859083"/>
            <a:ext cx="2838892" cy="3425334"/>
          </a:xfrm>
          <a:prstGeom prst="rect">
            <a:avLst/>
          </a:prstGeom>
        </p:spPr>
      </p:pic>
      <p:sp>
        <p:nvSpPr>
          <p:cNvPr id="9" name="Subtitle 2">
            <a:extLst>
              <a:ext uri="{FF2B5EF4-FFF2-40B4-BE49-F238E27FC236}">
                <a16:creationId xmlns:a16="http://schemas.microsoft.com/office/drawing/2014/main" id="{5F97F0A7-AF66-0415-04C8-4D018FDC2F9F}"/>
              </a:ext>
            </a:extLst>
          </p:cNvPr>
          <p:cNvSpPr>
            <a:spLocks noGrp="1"/>
          </p:cNvSpPr>
          <p:nvPr>
            <p:ph type="subTitle" idx="1"/>
          </p:nvPr>
        </p:nvSpPr>
        <p:spPr>
          <a:xfrm>
            <a:off x="697250" y="837555"/>
            <a:ext cx="4544601" cy="1734195"/>
          </a:xfrm>
        </p:spPr>
        <p:txBody>
          <a:bodyPr/>
          <a:lstStyle/>
          <a:p>
            <a:pPr marL="400050" indent="-285750"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Constructing a ratio </a:t>
            </a:r>
            <a:r>
              <a:rPr lang="en-US" sz="1600" dirty="0">
                <a:solidFill>
                  <a:schemeClr val="bg1"/>
                </a:solidFill>
                <a:latin typeface="Maven Pro" panose="020B0604020202020204" charset="0"/>
              </a:rPr>
              <a:t>of the number of operating companies to closed ones that investors invested in according to the countries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clearly seen that all of the ratios are &gt; than 1 which means that more investors invested in those companies that helped them in sustaining being operating. </a:t>
            </a:r>
          </a:p>
          <a:p>
            <a:pPr algn="l">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6547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B068A648-9F1E-EC93-A975-D6C8EEDCCB68}"/>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787E9850-14B4-E831-689B-B18DAF014FEA}"/>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solidFill>
                  <a:schemeClr val="bg1"/>
                </a:solidFill>
              </a:rPr>
              <a:t>Conclusion</a:t>
            </a:r>
          </a:p>
        </p:txBody>
      </p:sp>
      <p:sp>
        <p:nvSpPr>
          <p:cNvPr id="7" name="Subtitle 2">
            <a:extLst>
              <a:ext uri="{FF2B5EF4-FFF2-40B4-BE49-F238E27FC236}">
                <a16:creationId xmlns:a16="http://schemas.microsoft.com/office/drawing/2014/main" id="{5281E6A9-ECF6-1FC6-6C14-DF5AB0AF3DA1}"/>
              </a:ext>
            </a:extLst>
          </p:cNvPr>
          <p:cNvSpPr>
            <a:spLocks noGrp="1"/>
          </p:cNvSpPr>
          <p:nvPr>
            <p:ph type="subTitle" idx="1"/>
          </p:nvPr>
        </p:nvSpPr>
        <p:spPr>
          <a:xfrm>
            <a:off x="610775" y="1168916"/>
            <a:ext cx="5468301"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a:t>
            </a:r>
            <a:r>
              <a:rPr lang="en-US" sz="1600" b="0" dirty="0">
                <a:solidFill>
                  <a:schemeClr val="bg1"/>
                </a:solidFill>
                <a:effectLst/>
                <a:latin typeface="Maven Pro" panose="020B0604020202020204" charset="0"/>
              </a:rPr>
              <a:t>nvesting plays an important part in keeping the company operating. As the number of investors increases, the chance of success increases.</a:t>
            </a:r>
          </a:p>
          <a:p>
            <a:pPr algn="just">
              <a:buClr>
                <a:schemeClr val="bg1"/>
              </a:buClr>
              <a:buSzPct val="163000"/>
              <a:buFont typeface="Arial" panose="020B0604020202020204" pitchFamily="34" charset="0"/>
              <a:buChar char="•"/>
            </a:pPr>
            <a:endParaRPr lang="en-US" sz="1600" b="0" dirty="0">
              <a:solidFill>
                <a:srgbClr val="D4D4D4"/>
              </a:solidFill>
              <a:effectLst/>
              <a:latin typeface="Consolas" panose="020B0609020204030204" pitchFamily="49" charset="0"/>
            </a:endParaRPr>
          </a:p>
          <a:p>
            <a:pPr algn="just">
              <a:buClr>
                <a:schemeClr val="bg1"/>
              </a:buClr>
              <a:buSzPct val="163000"/>
              <a:buFont typeface="Arial" panose="020B0604020202020204" pitchFamily="34" charset="0"/>
              <a:buChar char="•"/>
            </a:pPr>
            <a:endParaRPr lang="en-US" sz="1600" dirty="0">
              <a:solidFill>
                <a:srgbClr val="D4D4D4"/>
              </a:solidFill>
              <a:latin typeface="Consolas" panose="020B0609020204030204" pitchFamily="49"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 companies that had much investors to invest it made it other than those who haven’t had many.</a:t>
            </a:r>
          </a:p>
        </p:txBody>
      </p:sp>
      <p:grpSp>
        <p:nvGrpSpPr>
          <p:cNvPr id="8" name="Google Shape;10859;p60">
            <a:extLst>
              <a:ext uri="{FF2B5EF4-FFF2-40B4-BE49-F238E27FC236}">
                <a16:creationId xmlns:a16="http://schemas.microsoft.com/office/drawing/2014/main" id="{B50DFC54-288A-A61A-DC71-BBFFACCAFF6D}"/>
              </a:ext>
            </a:extLst>
          </p:cNvPr>
          <p:cNvGrpSpPr/>
          <p:nvPr/>
        </p:nvGrpSpPr>
        <p:grpSpPr>
          <a:xfrm>
            <a:off x="6340660" y="2173203"/>
            <a:ext cx="1623125" cy="1675783"/>
            <a:chOff x="854261" y="2908813"/>
            <a:chExt cx="377474" cy="335748"/>
          </a:xfrm>
          <a:solidFill>
            <a:schemeClr val="accent2"/>
          </a:solidFill>
        </p:grpSpPr>
        <p:sp>
          <p:nvSpPr>
            <p:cNvPr id="9" name="Google Shape;10860;p60">
              <a:extLst>
                <a:ext uri="{FF2B5EF4-FFF2-40B4-BE49-F238E27FC236}">
                  <a16:creationId xmlns:a16="http://schemas.microsoft.com/office/drawing/2014/main" id="{305FBF3F-213C-E750-F1CB-287D90B590A6}"/>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61;p60">
              <a:extLst>
                <a:ext uri="{FF2B5EF4-FFF2-40B4-BE49-F238E27FC236}">
                  <a16:creationId xmlns:a16="http://schemas.microsoft.com/office/drawing/2014/main" id="{8EE08158-9C7F-D7F4-1B16-3C1F3E2C246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62;p60">
              <a:extLst>
                <a:ext uri="{FF2B5EF4-FFF2-40B4-BE49-F238E27FC236}">
                  <a16:creationId xmlns:a16="http://schemas.microsoft.com/office/drawing/2014/main" id="{DDC5BA05-B02F-1E96-FB84-A5E0227ADCDB}"/>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63;p60">
              <a:extLst>
                <a:ext uri="{FF2B5EF4-FFF2-40B4-BE49-F238E27FC236}">
                  <a16:creationId xmlns:a16="http://schemas.microsoft.com/office/drawing/2014/main" id="{147BDF0A-324C-1F39-6E3A-A89103D5F818}"/>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64;p60">
              <a:extLst>
                <a:ext uri="{FF2B5EF4-FFF2-40B4-BE49-F238E27FC236}">
                  <a16:creationId xmlns:a16="http://schemas.microsoft.com/office/drawing/2014/main" id="{5FF90771-823E-AC8D-433E-970C1389462C}"/>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591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dirty="0"/>
              <a:t>Question:</a:t>
            </a:r>
            <a:endParaRPr dirty="0"/>
          </a:p>
        </p:txBody>
      </p:sp>
      <p:sp>
        <p:nvSpPr>
          <p:cNvPr id="431" name="Google Shape;431;p23"/>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Which category attracts most funding?</a:t>
            </a:r>
            <a:endParaRPr dirty="0"/>
          </a:p>
          <a:p>
            <a:pPr marL="457200" lvl="0" indent="0" algn="l" rtl="0">
              <a:lnSpc>
                <a:spcPct val="100000"/>
              </a:lnSpc>
              <a:spcBef>
                <a:spcPts val="0"/>
              </a:spcBef>
              <a:spcAft>
                <a:spcPts val="0"/>
              </a:spcAft>
              <a:buNone/>
            </a:pPr>
            <a:br>
              <a:rPr lang="en" dirty="0">
                <a:solidFill>
                  <a:srgbClr val="D4D4D4"/>
                </a:solidFill>
                <a:latin typeface="Consolas"/>
                <a:ea typeface="Consolas"/>
                <a:cs typeface="Consolas"/>
                <a:sym typeface="Consolas"/>
              </a:rPr>
            </a:br>
            <a:endParaRPr b="0" dirty="0">
              <a:solidFill>
                <a:srgbClr val="D4D4D4"/>
              </a:solidFill>
              <a:latin typeface="Consolas"/>
              <a:ea typeface="Consolas"/>
              <a:cs typeface="Consolas"/>
              <a:sym typeface="Consolas"/>
            </a:endParaRPr>
          </a:p>
        </p:txBody>
      </p:sp>
      <p:sp>
        <p:nvSpPr>
          <p:cNvPr id="432" name="Google Shape;432;p2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04</a:t>
            </a:r>
            <a:endParaRPr>
              <a:solidFill>
                <a:schemeClr val="dk2"/>
              </a:solidFill>
            </a:endParaRPr>
          </a:p>
        </p:txBody>
      </p:sp>
      <p:sp>
        <p:nvSpPr>
          <p:cNvPr id="434" name="Google Shape;434;p2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6" name="Google Shape;436;p23"/>
          <p:cNvCxnSpPr>
            <a:stCxn id="43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Effect transition="in" filter="fade">
                                      <p:cBhvr>
                                        <p:cTn id="7" dur="500"/>
                                        <p:tgtEl>
                                          <p:spTgt spid="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Company Status</a:t>
            </a:r>
          </a:p>
          <a:p>
            <a:pPr marL="114300" indent="0" algn="l"/>
            <a:r>
              <a:rPr lang="en-US" b="0" dirty="0">
                <a:solidFill>
                  <a:srgbClr val="D4D4D4"/>
                </a:solidFill>
                <a:effectLst/>
                <a:latin typeface="Consolas" panose="020B0609020204030204" pitchFamily="49" charset="0"/>
              </a:rPr>
              <a:t>2. Funding Rounds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8709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ctrTitle"/>
          </p:nvPr>
        </p:nvSpPr>
        <p:spPr>
          <a:xfrm>
            <a:off x="606600" y="1731661"/>
            <a:ext cx="2354755" cy="7473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42" name="Google Shape;442;p24"/>
          <p:cNvSpPr txBox="1">
            <a:spLocks noGrp="1"/>
          </p:cNvSpPr>
          <p:nvPr>
            <p:ph type="subTitle" idx="1"/>
          </p:nvPr>
        </p:nvSpPr>
        <p:spPr>
          <a:xfrm>
            <a:off x="176063" y="4684725"/>
            <a:ext cx="2785292" cy="2353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aven Pro" panose="020B0604020202020204" charset="0"/>
              </a:rPr>
              <a:t>Operating companies</a:t>
            </a:r>
            <a:endParaRPr dirty="0">
              <a:solidFill>
                <a:schemeClr val="bg1"/>
              </a:solidFill>
              <a:latin typeface="Maven Pro" panose="020B0604020202020204" charset="0"/>
            </a:endParaRPr>
          </a:p>
        </p:txBody>
      </p:sp>
      <p:sp>
        <p:nvSpPr>
          <p:cNvPr id="443" name="Google Shape;443;p24"/>
          <p:cNvSpPr txBox="1">
            <a:spLocks noGrp="1"/>
          </p:cNvSpPr>
          <p:nvPr>
            <p:ph type="title" idx="2"/>
          </p:nvPr>
        </p:nvSpPr>
        <p:spPr>
          <a:xfrm>
            <a:off x="6996718" y="1421562"/>
            <a:ext cx="1540682" cy="641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Acquired companies</a:t>
            </a:r>
            <a:endParaRPr sz="1800" dirty="0">
              <a:solidFill>
                <a:schemeClr val="bg1"/>
              </a:solidFill>
              <a:latin typeface="Maven Pro" panose="020B0604020202020204" charset="0"/>
            </a:endParaRPr>
          </a:p>
        </p:txBody>
      </p:sp>
      <p:pic>
        <p:nvPicPr>
          <p:cNvPr id="444" name="Google Shape;444;p24"/>
          <p:cNvPicPr preferRelativeResize="0"/>
          <p:nvPr/>
        </p:nvPicPr>
        <p:blipFill>
          <a:blip r:embed="rId3">
            <a:alphaModFix/>
          </a:blip>
          <a:stretch>
            <a:fillRect/>
          </a:stretch>
        </p:blipFill>
        <p:spPr>
          <a:xfrm>
            <a:off x="0" y="638111"/>
            <a:ext cx="2966053" cy="1908909"/>
          </a:xfrm>
          <a:prstGeom prst="rect">
            <a:avLst/>
          </a:prstGeom>
          <a:noFill/>
          <a:ln>
            <a:noFill/>
          </a:ln>
        </p:spPr>
      </p:pic>
      <p:pic>
        <p:nvPicPr>
          <p:cNvPr id="445" name="Google Shape;445;p24"/>
          <p:cNvPicPr preferRelativeResize="0"/>
          <p:nvPr/>
        </p:nvPicPr>
        <p:blipFill>
          <a:blip r:embed="rId4">
            <a:alphaModFix/>
          </a:blip>
          <a:stretch>
            <a:fillRect/>
          </a:stretch>
        </p:blipFill>
        <p:spPr>
          <a:xfrm>
            <a:off x="59225" y="2984386"/>
            <a:ext cx="2859675" cy="1700339"/>
          </a:xfrm>
          <a:prstGeom prst="rect">
            <a:avLst/>
          </a:prstGeom>
          <a:noFill/>
          <a:ln>
            <a:noFill/>
          </a:ln>
        </p:spPr>
      </p:pic>
      <p:pic>
        <p:nvPicPr>
          <p:cNvPr id="446" name="Google Shape;446;p24"/>
          <p:cNvPicPr preferRelativeResize="0"/>
          <p:nvPr/>
        </p:nvPicPr>
        <p:blipFill>
          <a:blip r:embed="rId5">
            <a:alphaModFix/>
          </a:blip>
          <a:stretch>
            <a:fillRect/>
          </a:stretch>
        </p:blipFill>
        <p:spPr>
          <a:xfrm>
            <a:off x="3608988" y="638111"/>
            <a:ext cx="3233903" cy="1958179"/>
          </a:xfrm>
          <a:prstGeom prst="rect">
            <a:avLst/>
          </a:prstGeom>
          <a:noFill/>
          <a:ln>
            <a:noFill/>
          </a:ln>
        </p:spPr>
      </p:pic>
      <p:pic>
        <p:nvPicPr>
          <p:cNvPr id="447" name="Google Shape;447;p24"/>
          <p:cNvPicPr preferRelativeResize="0"/>
          <p:nvPr/>
        </p:nvPicPr>
        <p:blipFill>
          <a:blip r:embed="rId6">
            <a:alphaModFix/>
          </a:blip>
          <a:stretch>
            <a:fillRect/>
          </a:stretch>
        </p:blipFill>
        <p:spPr>
          <a:xfrm>
            <a:off x="3455089" y="2984386"/>
            <a:ext cx="3317852" cy="2097977"/>
          </a:xfrm>
          <a:prstGeom prst="rect">
            <a:avLst/>
          </a:prstGeom>
          <a:noFill/>
          <a:ln>
            <a:noFill/>
          </a:ln>
        </p:spPr>
      </p:pic>
      <p:sp>
        <p:nvSpPr>
          <p:cNvPr id="448" name="Google Shape;448;p24"/>
          <p:cNvSpPr txBox="1">
            <a:spLocks noGrp="1"/>
          </p:cNvSpPr>
          <p:nvPr>
            <p:ph type="title" idx="2"/>
          </p:nvPr>
        </p:nvSpPr>
        <p:spPr>
          <a:xfrm>
            <a:off x="6804913" y="4216912"/>
            <a:ext cx="2211422" cy="3242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IPO companies</a:t>
            </a:r>
            <a:endParaRPr sz="1800" dirty="0">
              <a:solidFill>
                <a:schemeClr val="bg1"/>
              </a:solidFill>
              <a:latin typeface="Maven Pro" panose="020B0604020202020204" charset="0"/>
            </a:endParaRPr>
          </a:p>
        </p:txBody>
      </p:sp>
      <p:sp>
        <p:nvSpPr>
          <p:cNvPr id="10" name="Google Shape;687;p32">
            <a:extLst>
              <a:ext uri="{FF2B5EF4-FFF2-40B4-BE49-F238E27FC236}">
                <a16:creationId xmlns:a16="http://schemas.microsoft.com/office/drawing/2014/main" id="{B605DAF3-8CCC-AA29-7503-8287B798F79B}"/>
              </a:ext>
            </a:extLst>
          </p:cNvPr>
          <p:cNvSpPr txBox="1">
            <a:spLocks/>
          </p:cNvSpPr>
          <p:nvPr/>
        </p:nvSpPr>
        <p:spPr>
          <a:xfrm>
            <a:off x="0" y="192458"/>
            <a:ext cx="4518648" cy="3134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Visualizing Categories and fundings</a:t>
            </a:r>
          </a:p>
        </p:txBody>
      </p:sp>
      <p:sp>
        <p:nvSpPr>
          <p:cNvPr id="11" name="Google Shape;692;p32">
            <a:extLst>
              <a:ext uri="{FF2B5EF4-FFF2-40B4-BE49-F238E27FC236}">
                <a16:creationId xmlns:a16="http://schemas.microsoft.com/office/drawing/2014/main" id="{564E398C-8B25-701F-2AB3-AE2095570D11}"/>
              </a:ext>
            </a:extLst>
          </p:cNvPr>
          <p:cNvSpPr/>
          <p:nvPr/>
        </p:nvSpPr>
        <p:spPr>
          <a:xfrm>
            <a:off x="136309" y="403357"/>
            <a:ext cx="4259422" cy="1025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54" name="Google Shape;454;p25"/>
          <p:cNvSpPr txBox="1">
            <a:spLocks noGrp="1"/>
          </p:cNvSpPr>
          <p:nvPr>
            <p:ph type="subTitle" idx="1"/>
          </p:nvPr>
        </p:nvSpPr>
        <p:spPr>
          <a:xfrm>
            <a:off x="1117799" y="2414125"/>
            <a:ext cx="43122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How many investors do we have in different countries and which country dominates?</a:t>
            </a:r>
            <a:endParaRPr dirty="0"/>
          </a:p>
        </p:txBody>
      </p:sp>
      <p:sp>
        <p:nvSpPr>
          <p:cNvPr id="455" name="Google Shape;455;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5"/>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05</a:t>
            </a:r>
            <a:endParaRPr>
              <a:solidFill>
                <a:schemeClr val="dk2"/>
              </a:solidFill>
            </a:endParaRPr>
          </a:p>
        </p:txBody>
      </p:sp>
      <p:sp>
        <p:nvSpPr>
          <p:cNvPr id="457" name="Google Shape;457;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9" name="Google Shape;459;p25"/>
          <p:cNvCxnSpPr>
            <a:stCxn id="455"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Effect transition="in" filter="fade">
                                      <p:cBhvr>
                                        <p:cTn id="7" dur="500"/>
                                        <p:tgtEl>
                                          <p:spTgt spid="4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Country codes</a:t>
            </a:r>
          </a:p>
          <a:p>
            <a:pPr marL="114300" indent="0" algn="l"/>
            <a:r>
              <a:rPr lang="en-US" b="0" dirty="0">
                <a:solidFill>
                  <a:srgbClr val="D4D4D4"/>
                </a:solidFill>
                <a:effectLst/>
                <a:latin typeface="Consolas" panose="020B0609020204030204" pitchFamily="49" charset="0"/>
              </a:rPr>
              <a:t>2. Investors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7654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p:nvPr>
        </p:nvSpPr>
        <p:spPr>
          <a:xfrm>
            <a:off x="-135980" y="5092057"/>
            <a:ext cx="4791980" cy="514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Investor and company country codes</a:t>
            </a:r>
            <a:endParaRPr sz="1800" dirty="0">
              <a:solidFill>
                <a:schemeClr val="bg1"/>
              </a:solidFill>
              <a:latin typeface="Maven Pro" panose="020B0604020202020204" charset="0"/>
            </a:endParaRPr>
          </a:p>
          <a:p>
            <a:pPr marL="0" lvl="0" indent="0" algn="ctr" rtl="0">
              <a:spcBef>
                <a:spcPts val="0"/>
              </a:spcBef>
              <a:spcAft>
                <a:spcPts val="0"/>
              </a:spcAft>
              <a:buNone/>
            </a:pPr>
            <a:endParaRPr sz="1800" dirty="0">
              <a:solidFill>
                <a:srgbClr val="C8CACC"/>
              </a:solidFill>
            </a:endParaRPr>
          </a:p>
        </p:txBody>
      </p:sp>
      <p:sp>
        <p:nvSpPr>
          <p:cNvPr id="465" name="Google Shape;465;p26"/>
          <p:cNvSpPr txBox="1">
            <a:spLocks noGrp="1"/>
          </p:cNvSpPr>
          <p:nvPr>
            <p:ph type="title" idx="2"/>
          </p:nvPr>
        </p:nvSpPr>
        <p:spPr>
          <a:xfrm>
            <a:off x="4871057" y="4534144"/>
            <a:ext cx="2987914" cy="3012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Maven Pro" panose="020B0604020202020204" charset="0"/>
              </a:rPr>
              <a:t>Most famous investors</a:t>
            </a:r>
            <a:endParaRPr sz="1800" dirty="0">
              <a:solidFill>
                <a:schemeClr val="bg1"/>
              </a:solidFill>
              <a:latin typeface="Maven Pro" panose="020B0604020202020204" charset="0"/>
            </a:endParaRPr>
          </a:p>
          <a:p>
            <a:pPr marL="0" lvl="0" indent="0" algn="ctr" rtl="0">
              <a:spcBef>
                <a:spcPts val="0"/>
              </a:spcBef>
              <a:spcAft>
                <a:spcPts val="0"/>
              </a:spcAft>
              <a:buNone/>
            </a:pPr>
            <a:endParaRPr sz="1400" dirty="0"/>
          </a:p>
        </p:txBody>
      </p:sp>
      <p:pic>
        <p:nvPicPr>
          <p:cNvPr id="466" name="Google Shape;466;p26"/>
          <p:cNvPicPr preferRelativeResize="0"/>
          <p:nvPr/>
        </p:nvPicPr>
        <p:blipFill>
          <a:blip r:embed="rId3">
            <a:alphaModFix/>
          </a:blip>
          <a:stretch>
            <a:fillRect/>
          </a:stretch>
        </p:blipFill>
        <p:spPr>
          <a:xfrm>
            <a:off x="226588" y="876371"/>
            <a:ext cx="3388481" cy="3657773"/>
          </a:xfrm>
          <a:prstGeom prst="rect">
            <a:avLst/>
          </a:prstGeom>
          <a:noFill/>
          <a:ln>
            <a:noFill/>
          </a:ln>
        </p:spPr>
      </p:pic>
      <p:pic>
        <p:nvPicPr>
          <p:cNvPr id="467" name="Google Shape;467;p26"/>
          <p:cNvPicPr preferRelativeResize="0"/>
          <p:nvPr/>
        </p:nvPicPr>
        <p:blipFill rotWithShape="1">
          <a:blip r:embed="rId4">
            <a:alphaModFix/>
          </a:blip>
          <a:srcRect t="7190" b="-7190"/>
          <a:stretch/>
        </p:blipFill>
        <p:spPr>
          <a:xfrm>
            <a:off x="4572000" y="1895815"/>
            <a:ext cx="3789107" cy="2627696"/>
          </a:xfrm>
          <a:prstGeom prst="rect">
            <a:avLst/>
          </a:prstGeom>
          <a:noFill/>
          <a:ln>
            <a:noFill/>
          </a:ln>
        </p:spPr>
      </p:pic>
      <p:sp>
        <p:nvSpPr>
          <p:cNvPr id="6" name="Google Shape;687;p32">
            <a:extLst>
              <a:ext uri="{FF2B5EF4-FFF2-40B4-BE49-F238E27FC236}">
                <a16:creationId xmlns:a16="http://schemas.microsoft.com/office/drawing/2014/main" id="{87E896BF-2CFD-9912-1115-A7E0004E30B8}"/>
              </a:ext>
            </a:extLst>
          </p:cNvPr>
          <p:cNvSpPr txBox="1">
            <a:spLocks/>
          </p:cNvSpPr>
          <p:nvPr/>
        </p:nvSpPr>
        <p:spPr>
          <a:xfrm>
            <a:off x="-135980" y="339441"/>
            <a:ext cx="3615069" cy="262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Investors and companies</a:t>
            </a:r>
          </a:p>
        </p:txBody>
      </p:sp>
      <p:sp>
        <p:nvSpPr>
          <p:cNvPr id="7" name="Google Shape;692;p32">
            <a:extLst>
              <a:ext uri="{FF2B5EF4-FFF2-40B4-BE49-F238E27FC236}">
                <a16:creationId xmlns:a16="http://schemas.microsoft.com/office/drawing/2014/main" id="{CDF4B254-A81C-D0C6-0D5F-3F9EAC15FF65}"/>
              </a:ext>
            </a:extLst>
          </p:cNvPr>
          <p:cNvSpPr/>
          <p:nvPr/>
        </p:nvSpPr>
        <p:spPr>
          <a:xfrm>
            <a:off x="185112" y="563037"/>
            <a:ext cx="3244844" cy="7682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73" name="Google Shape;473;p27"/>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US" dirty="0"/>
              <a:t>Which company is famous amongst investors?</a:t>
            </a:r>
            <a:endParaRPr dirty="0"/>
          </a:p>
        </p:txBody>
      </p:sp>
      <p:sp>
        <p:nvSpPr>
          <p:cNvPr id="474" name="Google Shape;474;p27"/>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7"/>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06</a:t>
            </a:r>
            <a:endParaRPr>
              <a:solidFill>
                <a:schemeClr val="dk2"/>
              </a:solidFill>
            </a:endParaRPr>
          </a:p>
        </p:txBody>
      </p:sp>
      <p:sp>
        <p:nvSpPr>
          <p:cNvPr id="476" name="Google Shape;476;p27"/>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p27"/>
          <p:cNvCxnSpPr>
            <a:stCxn id="474"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Effect transition="in" filter="fade">
                                      <p:cBhvr>
                                        <p:cTn id="7" dur="500"/>
                                        <p:tgtEl>
                                          <p:spTgt spid="4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179476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Scope</a:t>
            </a:r>
            <a:endParaRPr dirty="0"/>
          </a:p>
        </p:txBody>
      </p:sp>
      <p:cxnSp>
        <p:nvCxnSpPr>
          <p:cNvPr id="592" name="Google Shape;592;p29"/>
          <p:cNvCxnSpPr>
            <a:cxnSpLocks/>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5280271" y="1484926"/>
            <a:ext cx="1146600" cy="2563800"/>
          </a:xfrm>
          <a:prstGeom prst="bentConnector4">
            <a:avLst>
              <a:gd name="adj1" fmla="val -77334"/>
              <a:gd name="adj2" fmla="val 84571"/>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3345;p64">
            <a:extLst>
              <a:ext uri="{FF2B5EF4-FFF2-40B4-BE49-F238E27FC236}">
                <a16:creationId xmlns:a16="http://schemas.microsoft.com/office/drawing/2014/main" id="{A8986CDD-2FEB-9610-0AE2-2E7F64C84EA9}"/>
              </a:ext>
            </a:extLst>
          </p:cNvPr>
          <p:cNvGrpSpPr/>
          <p:nvPr/>
        </p:nvGrpSpPr>
        <p:grpSpPr>
          <a:xfrm>
            <a:off x="7357730" y="3413051"/>
            <a:ext cx="1711608" cy="1654059"/>
            <a:chOff x="4667216" y="2915382"/>
            <a:chExt cx="320273" cy="318395"/>
          </a:xfrm>
        </p:grpSpPr>
        <p:sp>
          <p:nvSpPr>
            <p:cNvPr id="28" name="Google Shape;13346;p64">
              <a:extLst>
                <a:ext uri="{FF2B5EF4-FFF2-40B4-BE49-F238E27FC236}">
                  <a16:creationId xmlns:a16="http://schemas.microsoft.com/office/drawing/2014/main" id="{1EBB1944-AAB3-B3BD-0F61-902CF8EF8DE9}"/>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47;p64">
              <a:extLst>
                <a:ext uri="{FF2B5EF4-FFF2-40B4-BE49-F238E27FC236}">
                  <a16:creationId xmlns:a16="http://schemas.microsoft.com/office/drawing/2014/main" id="{6E3C6481-7352-4BC8-2106-AD609EE15A8A}"/>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8;p64">
              <a:extLst>
                <a:ext uri="{FF2B5EF4-FFF2-40B4-BE49-F238E27FC236}">
                  <a16:creationId xmlns:a16="http://schemas.microsoft.com/office/drawing/2014/main" id="{58232C13-9FBD-D99A-12BF-6B936DBD6629}"/>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49;p64">
              <a:extLst>
                <a:ext uri="{FF2B5EF4-FFF2-40B4-BE49-F238E27FC236}">
                  <a16:creationId xmlns:a16="http://schemas.microsoft.com/office/drawing/2014/main" id="{CC67100B-BB34-FB2B-31E6-F3E4D728E808}"/>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F6026EDF-6A27-11F4-34CC-274D6F8A60AE}"/>
              </a:ext>
            </a:extLst>
          </p:cNvPr>
          <p:cNvSpPr>
            <a:spLocks noGrp="1"/>
          </p:cNvSpPr>
          <p:nvPr>
            <p:ph type="subTitle" idx="1"/>
          </p:nvPr>
        </p:nvSpPr>
        <p:spPr>
          <a:xfrm>
            <a:off x="722277" y="1413619"/>
            <a:ext cx="6282905" cy="1948136"/>
          </a:xfrm>
        </p:spPr>
        <p:txBody>
          <a:bodyPr/>
          <a:lstStyle/>
          <a:p>
            <a:pPr marL="400050" indent="-285750">
              <a:buClr>
                <a:schemeClr val="bg1"/>
              </a:buClr>
              <a:buSzPct val="199000"/>
              <a:buFont typeface="Arial" panose="020B0604020202020204" pitchFamily="34" charset="0"/>
              <a:buChar char="•"/>
            </a:pPr>
            <a:r>
              <a:rPr lang="en-US" sz="1600" dirty="0"/>
              <a:t>Our data gathers information of around 60 thousand startup company regarding their name, location, category,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The goal is to determine the main crucial factors that may affect the rise or fall of a startup.(e.g. fundings, investments, acquisitions, taxes, etc.).</a:t>
            </a:r>
          </a:p>
          <a:p>
            <a:pPr marL="400050" indent="-285750">
              <a:buClr>
                <a:schemeClr val="bg1"/>
              </a:buClr>
              <a:buSzPct val="199000"/>
              <a:buFont typeface="Arial" panose="020B0604020202020204" pitchFamily="34" charset="0"/>
              <a:buChar char="•"/>
            </a:pPr>
            <a:endParaRPr lang="en-US" sz="1600" dirty="0"/>
          </a:p>
          <a:p>
            <a:pPr marL="400050" indent="-285750">
              <a:buClr>
                <a:schemeClr val="bg1"/>
              </a:buClr>
              <a:buSzPct val="199000"/>
              <a:buFont typeface="Arial" panose="020B0604020202020204" pitchFamily="34" charset="0"/>
              <a:buChar char="•"/>
            </a:pPr>
            <a:r>
              <a:rPr lang="en-US" sz="1600" dirty="0"/>
              <a:t>Acquire additional data to support further insights into the analysis </a:t>
            </a:r>
            <a:endParaRPr lang="en-GB" sz="1600" dirty="0"/>
          </a:p>
        </p:txBody>
      </p:sp>
      <p:sp>
        <p:nvSpPr>
          <p:cNvPr id="12" name="Google Shape;692;p32">
            <a:extLst>
              <a:ext uri="{FF2B5EF4-FFF2-40B4-BE49-F238E27FC236}">
                <a16:creationId xmlns:a16="http://schemas.microsoft.com/office/drawing/2014/main" id="{C7FE6D44-C99E-DC79-AECC-5FB0070ECE50}"/>
              </a:ext>
            </a:extLst>
          </p:cNvPr>
          <p:cNvSpPr/>
          <p:nvPr/>
        </p:nvSpPr>
        <p:spPr>
          <a:xfrm>
            <a:off x="722277" y="879713"/>
            <a:ext cx="1606253" cy="109762"/>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1000"/>
                                        <p:tgtEl>
                                          <p:spTgt spid="9">
                                            <p:txEl>
                                              <p:pRg st="4" end="4"/>
                                            </p:txEl>
                                          </p:spTgt>
                                        </p:tgtEl>
                                      </p:cBhvr>
                                    </p:animEffect>
                                    <p:anim calcmode="lin" valueType="num">
                                      <p:cBhvr>
                                        <p:cTn id="2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dirty="0">
                <a:solidFill>
                  <a:srgbClr val="D4D4D4"/>
                </a:solidFill>
                <a:latin typeface="Consolas" panose="020B0609020204030204" pitchFamily="49" charset="0"/>
              </a:rPr>
              <a:t>Check investors datasets</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06</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40885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8"/>
          <p:cNvSpPr txBox="1">
            <a:spLocks noGrp="1"/>
          </p:cNvSpPr>
          <p:nvPr>
            <p:ph type="ctrTitle"/>
          </p:nvPr>
        </p:nvSpPr>
        <p:spPr>
          <a:xfrm>
            <a:off x="1782950" y="3675833"/>
            <a:ext cx="482507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rgbClr val="C8CACC"/>
                </a:solidFill>
                <a:latin typeface="Consolas" panose="020B0609020204030204" pitchFamily="49" charset="0"/>
              </a:rPr>
              <a:t>Most famous companies among investors</a:t>
            </a:r>
            <a:endParaRPr sz="1800" dirty="0">
              <a:solidFill>
                <a:srgbClr val="C8CACC"/>
              </a:solidFill>
              <a:latin typeface="Consolas" panose="020B0609020204030204" pitchFamily="49" charset="0"/>
            </a:endParaRPr>
          </a:p>
          <a:p>
            <a:pPr marL="0" lvl="0" indent="0" algn="ctr" rtl="0">
              <a:spcBef>
                <a:spcPts val="0"/>
              </a:spcBef>
              <a:spcAft>
                <a:spcPts val="0"/>
              </a:spcAft>
              <a:buNone/>
            </a:pPr>
            <a:endParaRPr sz="1400" dirty="0"/>
          </a:p>
        </p:txBody>
      </p:sp>
      <p:sp>
        <p:nvSpPr>
          <p:cNvPr id="484" name="Google Shape;484;p28"/>
          <p:cNvSpPr txBox="1">
            <a:spLocks noGrp="1"/>
          </p:cNvSpPr>
          <p:nvPr>
            <p:ph type="subTitle" idx="1"/>
          </p:nvPr>
        </p:nvSpPr>
        <p:spPr>
          <a:xfrm>
            <a:off x="650426" y="4296557"/>
            <a:ext cx="7090117" cy="5422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1"/>
                </a:solidFill>
                <a:latin typeface="Share Tech" panose="020B0604020202020204" charset="0"/>
              </a:rPr>
              <a:t>How many specializations do we have?</a:t>
            </a:r>
            <a:endParaRPr sz="3200" dirty="0">
              <a:solidFill>
                <a:schemeClr val="bg1"/>
              </a:solidFill>
              <a:latin typeface="Share Tech" panose="020B0604020202020204" charset="0"/>
            </a:endParaRPr>
          </a:p>
          <a:p>
            <a:pPr marL="0" lvl="0" indent="0" algn="ctr" rtl="0">
              <a:spcBef>
                <a:spcPts val="0"/>
              </a:spcBef>
              <a:spcAft>
                <a:spcPts val="0"/>
              </a:spcAft>
              <a:buNone/>
            </a:pPr>
            <a:endParaRPr sz="3200" dirty="0">
              <a:latin typeface="Share Tech" panose="020B0604020202020204" charset="0"/>
            </a:endParaRPr>
          </a:p>
        </p:txBody>
      </p:sp>
      <p:pic>
        <p:nvPicPr>
          <p:cNvPr id="485" name="Google Shape;485;p28"/>
          <p:cNvPicPr preferRelativeResize="0"/>
          <p:nvPr/>
        </p:nvPicPr>
        <p:blipFill>
          <a:blip r:embed="rId3">
            <a:alphaModFix/>
          </a:blip>
          <a:stretch>
            <a:fillRect/>
          </a:stretch>
        </p:blipFill>
        <p:spPr>
          <a:xfrm>
            <a:off x="1668760" y="1038272"/>
            <a:ext cx="5053450" cy="2577525"/>
          </a:xfrm>
          <a:prstGeom prst="rect">
            <a:avLst/>
          </a:prstGeom>
          <a:noFill/>
          <a:ln>
            <a:noFill/>
          </a:ln>
        </p:spPr>
      </p:pic>
      <p:sp>
        <p:nvSpPr>
          <p:cNvPr id="5" name="Google Shape;477;p27">
            <a:extLst>
              <a:ext uri="{FF2B5EF4-FFF2-40B4-BE49-F238E27FC236}">
                <a16:creationId xmlns:a16="http://schemas.microsoft.com/office/drawing/2014/main" id="{CDDF0971-A5F9-CD14-D2FF-82E8840B11FF}"/>
              </a:ext>
            </a:extLst>
          </p:cNvPr>
          <p:cNvSpPr/>
          <p:nvPr/>
        </p:nvSpPr>
        <p:spPr>
          <a:xfrm>
            <a:off x="500162" y="585693"/>
            <a:ext cx="3552550" cy="12686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84;p28">
            <a:extLst>
              <a:ext uri="{FF2B5EF4-FFF2-40B4-BE49-F238E27FC236}">
                <a16:creationId xmlns:a16="http://schemas.microsoft.com/office/drawing/2014/main" id="{47A6FF22-02EE-2F53-5F99-E93E931C493F}"/>
              </a:ext>
            </a:extLst>
          </p:cNvPr>
          <p:cNvSpPr txBox="1">
            <a:spLocks/>
          </p:cNvSpPr>
          <p:nvPr/>
        </p:nvSpPr>
        <p:spPr>
          <a:xfrm>
            <a:off x="121004" y="81222"/>
            <a:ext cx="4237004" cy="357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800" dirty="0">
                <a:latin typeface="Share Tech" panose="020B0604020202020204" charset="0"/>
              </a:rPr>
              <a:t>Companies and investors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9"/>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491" name="Google Shape;491;p29"/>
          <p:cNvSpPr txBox="1">
            <a:spLocks noGrp="1"/>
          </p:cNvSpPr>
          <p:nvPr>
            <p:ph type="subTitle" idx="1"/>
          </p:nvPr>
        </p:nvSpPr>
        <p:spPr>
          <a:xfrm>
            <a:off x="1249397" y="2616619"/>
            <a:ext cx="3751200" cy="10488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000"/>
              <a:buNone/>
            </a:pPr>
            <a:r>
              <a:rPr lang="en" b="0" dirty="0">
                <a:solidFill>
                  <a:srgbClr val="D4D4D4"/>
                </a:solidFill>
                <a:latin typeface="Consolas"/>
                <a:ea typeface="Consolas"/>
                <a:cs typeface="Consolas"/>
                <a:sym typeface="Consolas"/>
              </a:rPr>
              <a:t>Companies specializations and the ones of interest in the</a:t>
            </a:r>
            <a:r>
              <a:rPr lang="en" dirty="0">
                <a:solidFill>
                  <a:srgbClr val="D4D4D4"/>
                </a:solidFill>
                <a:latin typeface="Consolas"/>
                <a:ea typeface="Consolas"/>
                <a:cs typeface="Consolas"/>
                <a:sym typeface="Consolas"/>
              </a:rPr>
              <a:t> investor’s point of view</a:t>
            </a:r>
            <a:endParaRPr dirty="0"/>
          </a:p>
        </p:txBody>
      </p:sp>
      <p:sp>
        <p:nvSpPr>
          <p:cNvPr id="492" name="Google Shape;492;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07</a:t>
            </a:r>
            <a:endParaRPr>
              <a:solidFill>
                <a:schemeClr val="dk2"/>
              </a:solidFill>
            </a:endParaRPr>
          </a:p>
        </p:txBody>
      </p:sp>
      <p:sp>
        <p:nvSpPr>
          <p:cNvPr id="494" name="Google Shape;494;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6" name="Google Shape;496;p29"/>
          <p:cNvCxnSpPr>
            <a:stCxn id="492"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500"/>
                                        <p:tgtEl>
                                          <p:spTgt spid="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Specializations</a:t>
            </a:r>
          </a:p>
          <a:p>
            <a:pPr marL="114300" indent="0" algn="l"/>
            <a:r>
              <a:rPr lang="en-US" b="0" dirty="0">
                <a:solidFill>
                  <a:srgbClr val="D4D4D4"/>
                </a:solidFill>
                <a:effectLst/>
                <a:latin typeface="Consolas" panose="020B0609020204030204" pitchFamily="49" charset="0"/>
              </a:rPr>
              <a:t>2. Investors and their interests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07</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7884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a:blip r:embed="rId3">
            <a:alphaModFix/>
          </a:blip>
          <a:stretch>
            <a:fillRect/>
          </a:stretch>
        </p:blipFill>
        <p:spPr>
          <a:xfrm>
            <a:off x="3260309" y="906258"/>
            <a:ext cx="5664298" cy="1932950"/>
          </a:xfrm>
          <a:prstGeom prst="rect">
            <a:avLst/>
          </a:prstGeom>
          <a:noFill/>
          <a:ln>
            <a:noFill/>
          </a:ln>
        </p:spPr>
      </p:pic>
      <p:pic>
        <p:nvPicPr>
          <p:cNvPr id="502" name="Google Shape;502;p30"/>
          <p:cNvPicPr preferRelativeResize="0"/>
          <p:nvPr/>
        </p:nvPicPr>
        <p:blipFill>
          <a:blip r:embed="rId4">
            <a:alphaModFix/>
          </a:blip>
          <a:stretch>
            <a:fillRect/>
          </a:stretch>
        </p:blipFill>
        <p:spPr>
          <a:xfrm>
            <a:off x="3157870" y="3364362"/>
            <a:ext cx="5759990" cy="1720743"/>
          </a:xfrm>
          <a:prstGeom prst="rect">
            <a:avLst/>
          </a:prstGeom>
          <a:noFill/>
          <a:ln>
            <a:noFill/>
          </a:ln>
        </p:spPr>
      </p:pic>
      <p:sp>
        <p:nvSpPr>
          <p:cNvPr id="503" name="Google Shape;503;p30"/>
          <p:cNvSpPr txBox="1">
            <a:spLocks noGrp="1"/>
          </p:cNvSpPr>
          <p:nvPr>
            <p:ph type="subTitle" idx="1"/>
          </p:nvPr>
        </p:nvSpPr>
        <p:spPr>
          <a:xfrm>
            <a:off x="401784" y="1430544"/>
            <a:ext cx="2671025"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companies point of views</a:t>
            </a:r>
            <a:endParaRPr dirty="0">
              <a:solidFill>
                <a:schemeClr val="bg1"/>
              </a:solidFill>
              <a:latin typeface="Maven Pro" panose="020B0604020202020204" charset="0"/>
            </a:endParaRPr>
          </a:p>
        </p:txBody>
      </p:sp>
      <p:sp>
        <p:nvSpPr>
          <p:cNvPr id="504" name="Google Shape;504;p30"/>
          <p:cNvSpPr txBox="1">
            <a:spLocks noGrp="1"/>
          </p:cNvSpPr>
          <p:nvPr>
            <p:ph type="subTitle" idx="1"/>
          </p:nvPr>
        </p:nvSpPr>
        <p:spPr>
          <a:xfrm>
            <a:off x="247404" y="3575209"/>
            <a:ext cx="2618256" cy="1054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Important fields in investors point of views</a:t>
            </a:r>
            <a:endParaRPr dirty="0">
              <a:solidFill>
                <a:schemeClr val="bg1"/>
              </a:solidFill>
              <a:latin typeface="Maven Pro" panose="020B0604020202020204" charset="0"/>
            </a:endParaRPr>
          </a:p>
        </p:txBody>
      </p:sp>
      <p:sp>
        <p:nvSpPr>
          <p:cNvPr id="6" name="Google Shape;484;p28">
            <a:extLst>
              <a:ext uri="{FF2B5EF4-FFF2-40B4-BE49-F238E27FC236}">
                <a16:creationId xmlns:a16="http://schemas.microsoft.com/office/drawing/2014/main" id="{5DC69B19-F3E9-10E3-E789-65DD5CD3F51B}"/>
              </a:ext>
            </a:extLst>
          </p:cNvPr>
          <p:cNvSpPr txBox="1">
            <a:spLocks/>
          </p:cNvSpPr>
          <p:nvPr/>
        </p:nvSpPr>
        <p:spPr>
          <a:xfrm>
            <a:off x="238796" y="116418"/>
            <a:ext cx="3886638" cy="459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Specializations and investors</a:t>
            </a:r>
          </a:p>
          <a:p>
            <a:pPr marL="0" indent="0"/>
            <a:endParaRPr lang="en-US" sz="2400" dirty="0">
              <a:latin typeface="Share Tech" panose="020B0604020202020204" charset="0"/>
            </a:endParaRPr>
          </a:p>
        </p:txBody>
      </p:sp>
      <p:sp>
        <p:nvSpPr>
          <p:cNvPr id="7" name="Google Shape;477;p27">
            <a:extLst>
              <a:ext uri="{FF2B5EF4-FFF2-40B4-BE49-F238E27FC236}">
                <a16:creationId xmlns:a16="http://schemas.microsoft.com/office/drawing/2014/main" id="{83E1EF66-3188-D52C-0803-D3394416A2EE}"/>
              </a:ext>
            </a:extLst>
          </p:cNvPr>
          <p:cNvSpPr/>
          <p:nvPr/>
        </p:nvSpPr>
        <p:spPr>
          <a:xfrm>
            <a:off x="477583" y="586431"/>
            <a:ext cx="3413933" cy="9405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animEffect transition="in" filter="fade">
                                      <p:cBhvr>
                                        <p:cTn id="7" dur="500"/>
                                        <p:tgtEl>
                                          <p:spTgt spid="5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1"/>
                                        </p:tgtEl>
                                        <p:attrNameLst>
                                          <p:attrName>style.visibility</p:attrName>
                                        </p:attrNameLst>
                                      </p:cBhvr>
                                      <p:to>
                                        <p:strVal val="visible"/>
                                      </p:to>
                                    </p:set>
                                    <p:animEffect transition="in" filter="fade">
                                      <p:cBhvr>
                                        <p:cTn id="10" dur="500"/>
                                        <p:tgtEl>
                                          <p:spTgt spid="5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4">
                                            <p:txEl>
                                              <p:pRg st="0" end="0"/>
                                            </p:txEl>
                                          </p:spTgt>
                                        </p:tgtEl>
                                        <p:attrNameLst>
                                          <p:attrName>style.visibility</p:attrName>
                                        </p:attrNameLst>
                                      </p:cBhvr>
                                      <p:to>
                                        <p:strVal val="visible"/>
                                      </p:to>
                                    </p:set>
                                    <p:animEffect transition="in" filter="fade">
                                      <p:cBhvr>
                                        <p:cTn id="15" dur="500"/>
                                        <p:tgtEl>
                                          <p:spTgt spid="50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02"/>
                                        </p:tgtEl>
                                        <p:attrNameLst>
                                          <p:attrName>style.visibility</p:attrName>
                                        </p:attrNameLst>
                                      </p:cBhvr>
                                      <p:to>
                                        <p:strVal val="visible"/>
                                      </p:to>
                                    </p:set>
                                    <p:animEffect transition="in" filter="fade">
                                      <p:cBhvr>
                                        <p:cTn id="18"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build="p"/>
      <p:bldP spid="50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1"/>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10" name="Google Shape;510;p31"/>
          <p:cNvSpPr txBox="1">
            <a:spLocks noGrp="1"/>
          </p:cNvSpPr>
          <p:nvPr>
            <p:ph type="subTitle" idx="1"/>
          </p:nvPr>
        </p:nvSpPr>
        <p:spPr>
          <a:xfrm>
            <a:off x="1678697" y="2414119"/>
            <a:ext cx="3751257"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Are most of the investors also acquirers?</a:t>
            </a:r>
            <a:endParaRPr dirty="0"/>
          </a:p>
        </p:txBody>
      </p:sp>
      <p:sp>
        <p:nvSpPr>
          <p:cNvPr id="511" name="Google Shape;511;p3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1"/>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solidFill>
                  <a:schemeClr val="dk2"/>
                </a:solidFill>
              </a:rPr>
              <a:t>08</a:t>
            </a:r>
            <a:endParaRPr>
              <a:solidFill>
                <a:schemeClr val="dk2"/>
              </a:solidFill>
            </a:endParaRPr>
          </a:p>
        </p:txBody>
      </p:sp>
      <p:sp>
        <p:nvSpPr>
          <p:cNvPr id="513" name="Google Shape;513;p3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5" name="Google Shape;515;p31"/>
          <p:cNvCxnSpPr>
            <a:stCxn id="511"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500"/>
                                        <p:tgtEl>
                                          <p:spTgt spid="5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Frequency of acquirers</a:t>
            </a:r>
          </a:p>
          <a:p>
            <a:pPr marL="114300" indent="0" algn="l"/>
            <a:r>
              <a:rPr lang="en-US" b="0" dirty="0">
                <a:solidFill>
                  <a:srgbClr val="D4D4D4"/>
                </a:solidFill>
                <a:effectLst/>
                <a:latin typeface="Consolas" panose="020B0609020204030204" pitchFamily="49" charset="0"/>
              </a:rPr>
              <a:t>2. Checking acquirers and acquirees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08</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09195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2"/>
          <p:cNvSpPr txBox="1">
            <a:spLocks noGrp="1"/>
          </p:cNvSpPr>
          <p:nvPr>
            <p:ph type="subTitle" idx="1"/>
          </p:nvPr>
        </p:nvSpPr>
        <p:spPr>
          <a:xfrm>
            <a:off x="1623543" y="4094700"/>
            <a:ext cx="478789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Maven Pro" panose="020B0604020202020204" charset="0"/>
              </a:rPr>
              <a:t>Acquirer names and company names in the acquisition data set</a:t>
            </a:r>
            <a:endParaRPr dirty="0">
              <a:solidFill>
                <a:schemeClr val="bg1"/>
              </a:solidFill>
              <a:latin typeface="Maven Pro" panose="020B0604020202020204" charset="0"/>
            </a:endParaRPr>
          </a:p>
          <a:p>
            <a:pPr marL="0" lvl="0" indent="0" algn="ctr" rtl="0">
              <a:spcBef>
                <a:spcPts val="0"/>
              </a:spcBef>
              <a:spcAft>
                <a:spcPts val="0"/>
              </a:spcAft>
              <a:buNone/>
            </a:pPr>
            <a:endParaRPr dirty="0">
              <a:solidFill>
                <a:srgbClr val="C8CACC"/>
              </a:solidFill>
            </a:endParaRPr>
          </a:p>
        </p:txBody>
      </p:sp>
      <p:pic>
        <p:nvPicPr>
          <p:cNvPr id="521" name="Google Shape;521;p32"/>
          <p:cNvPicPr preferRelativeResize="0"/>
          <p:nvPr/>
        </p:nvPicPr>
        <p:blipFill>
          <a:blip r:embed="rId3">
            <a:alphaModFix/>
          </a:blip>
          <a:stretch>
            <a:fillRect/>
          </a:stretch>
        </p:blipFill>
        <p:spPr>
          <a:xfrm>
            <a:off x="1404938" y="1062683"/>
            <a:ext cx="5217326" cy="2941800"/>
          </a:xfrm>
          <a:prstGeom prst="rect">
            <a:avLst/>
          </a:prstGeom>
          <a:noFill/>
          <a:ln>
            <a:noFill/>
          </a:ln>
        </p:spPr>
      </p:pic>
      <p:sp>
        <p:nvSpPr>
          <p:cNvPr id="4" name="Google Shape;484;p28">
            <a:extLst>
              <a:ext uri="{FF2B5EF4-FFF2-40B4-BE49-F238E27FC236}">
                <a16:creationId xmlns:a16="http://schemas.microsoft.com/office/drawing/2014/main" id="{07F12C37-D5AB-EBA4-B183-FDF600923CFC}"/>
              </a:ext>
            </a:extLst>
          </p:cNvPr>
          <p:cNvSpPr txBox="1">
            <a:spLocks/>
          </p:cNvSpPr>
          <p:nvPr/>
        </p:nvSpPr>
        <p:spPr>
          <a:xfrm>
            <a:off x="238796" y="116418"/>
            <a:ext cx="3413933" cy="470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sz="2400" dirty="0">
                <a:solidFill>
                  <a:schemeClr val="bg1"/>
                </a:solidFill>
                <a:latin typeface="Share Tech" panose="020B0604020202020204" charset="0"/>
              </a:rPr>
              <a:t>Acquirers and acquirees</a:t>
            </a:r>
          </a:p>
          <a:p>
            <a:pPr marL="0" indent="0"/>
            <a:endParaRPr lang="en-US" sz="2400" dirty="0">
              <a:latin typeface="Share Tech" panose="020B0604020202020204" charset="0"/>
            </a:endParaRPr>
          </a:p>
        </p:txBody>
      </p:sp>
      <p:sp>
        <p:nvSpPr>
          <p:cNvPr id="5" name="Google Shape;477;p27">
            <a:extLst>
              <a:ext uri="{FF2B5EF4-FFF2-40B4-BE49-F238E27FC236}">
                <a16:creationId xmlns:a16="http://schemas.microsoft.com/office/drawing/2014/main" id="{5FDB563F-F89A-B427-ED74-B6F0EA556AE3}"/>
              </a:ext>
            </a:extLst>
          </p:cNvPr>
          <p:cNvSpPr/>
          <p:nvPr/>
        </p:nvSpPr>
        <p:spPr>
          <a:xfrm>
            <a:off x="477583" y="586431"/>
            <a:ext cx="2914203" cy="9021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846771" y="1540973"/>
            <a:ext cx="7093135" cy="837300"/>
          </a:xfrm>
        </p:spPr>
        <p:txBody>
          <a:bodyPr>
            <a:noAutofit/>
          </a:bodyPr>
          <a:lstStyle/>
          <a:p>
            <a:r>
              <a:rPr lang="en-US" dirty="0">
                <a:latin typeface="Share Tech" panose="020B0604020202020204" charset="0"/>
              </a:rPr>
              <a:t>Scrapping-based Questions</a:t>
            </a:r>
            <a:endParaRPr lang="en-GB" dirty="0">
              <a:latin typeface="Share Tech" panose="020B0604020202020204" charset="0"/>
            </a:endParaRPr>
          </a:p>
        </p:txBody>
      </p:sp>
      <p:sp>
        <p:nvSpPr>
          <p:cNvPr id="7" name="Rectangle 6">
            <a:extLst>
              <a:ext uri="{FF2B5EF4-FFF2-40B4-BE49-F238E27FC236}">
                <a16:creationId xmlns:a16="http://schemas.microsoft.com/office/drawing/2014/main" id="{31D5DB6D-05EB-4D08-89D3-737E4F6AC2B8}"/>
              </a:ext>
            </a:extLst>
          </p:cNvPr>
          <p:cNvSpPr/>
          <p:nvPr/>
        </p:nvSpPr>
        <p:spPr>
          <a:xfrm>
            <a:off x="1501806" y="2571750"/>
            <a:ext cx="5368919" cy="1244575"/>
          </a:xfrm>
          <a:prstGeom prst="rect">
            <a:avLst/>
          </a:prstGeom>
        </p:spPr>
        <p:txBody>
          <a:bodyPr wrap="square">
            <a:spAutoFit/>
          </a:bodyPr>
          <a:lstStyle/>
          <a:p>
            <a:pPr algn="ctr"/>
            <a:r>
              <a:rPr lang="en-US" sz="1800" dirty="0">
                <a:solidFill>
                  <a:schemeClr val="bg1"/>
                </a:solidFill>
                <a:latin typeface="Maven Pro" panose="020B0604020202020204" charset="0"/>
                <a:sym typeface="Maven Pro"/>
              </a:rPr>
              <a:t>scrapped the companies’ annual revenue, their country, number of technologies used, and number of employees from Apollo website using the following steps:</a:t>
            </a:r>
            <a:endParaRPr lang="en-US" dirty="0">
              <a:solidFill>
                <a:schemeClr val="bg1"/>
              </a:solidFill>
              <a:latin typeface="Maven Pro" panose="020B0604020202020204" charset="0"/>
            </a:endParaRPr>
          </a:p>
        </p:txBody>
      </p:sp>
      <p:sp>
        <p:nvSpPr>
          <p:cNvPr id="4" name="Google Shape;692;p32">
            <a:extLst>
              <a:ext uri="{FF2B5EF4-FFF2-40B4-BE49-F238E27FC236}">
                <a16:creationId xmlns:a16="http://schemas.microsoft.com/office/drawing/2014/main" id="{B2DC584D-AEBF-34F4-502E-53C127400DC0}"/>
              </a:ext>
            </a:extLst>
          </p:cNvPr>
          <p:cNvSpPr/>
          <p:nvPr/>
        </p:nvSpPr>
        <p:spPr>
          <a:xfrm>
            <a:off x="1204094" y="2273947"/>
            <a:ext cx="6387553"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363594"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5" name="Picture 4">
            <a:extLst>
              <a:ext uri="{FF2B5EF4-FFF2-40B4-BE49-F238E27FC236}">
                <a16:creationId xmlns:a16="http://schemas.microsoft.com/office/drawing/2014/main" id="{4F046588-B6C0-40C6-BCAE-8DAA7983E99C}"/>
              </a:ext>
            </a:extLst>
          </p:cNvPr>
          <p:cNvPicPr>
            <a:picLocks noChangeAspect="1"/>
          </p:cNvPicPr>
          <p:nvPr/>
        </p:nvPicPr>
        <p:blipFill>
          <a:blip r:embed="rId2"/>
          <a:stretch>
            <a:fillRect/>
          </a:stretch>
        </p:blipFill>
        <p:spPr>
          <a:xfrm>
            <a:off x="183095" y="1093749"/>
            <a:ext cx="3005818" cy="3289701"/>
          </a:xfrm>
          <a:prstGeom prst="rect">
            <a:avLst/>
          </a:prstGeom>
        </p:spPr>
      </p:pic>
      <p:pic>
        <p:nvPicPr>
          <p:cNvPr id="6" name="Picture 5">
            <a:extLst>
              <a:ext uri="{FF2B5EF4-FFF2-40B4-BE49-F238E27FC236}">
                <a16:creationId xmlns:a16="http://schemas.microsoft.com/office/drawing/2014/main" id="{EEC01ECF-EE3E-47FE-9FCD-1BFC05B98BC7}"/>
              </a:ext>
            </a:extLst>
          </p:cNvPr>
          <p:cNvPicPr>
            <a:picLocks noChangeAspect="1"/>
          </p:cNvPicPr>
          <p:nvPr/>
        </p:nvPicPr>
        <p:blipFill>
          <a:blip r:embed="rId3"/>
          <a:stretch>
            <a:fillRect/>
          </a:stretch>
        </p:blipFill>
        <p:spPr>
          <a:xfrm>
            <a:off x="3401664" y="1093749"/>
            <a:ext cx="4259773" cy="3205900"/>
          </a:xfrm>
          <a:prstGeom prst="rect">
            <a:avLst/>
          </a:prstGeom>
        </p:spPr>
      </p:pic>
      <p:sp>
        <p:nvSpPr>
          <p:cNvPr id="8" name="Google Shape;692;p32">
            <a:extLst>
              <a:ext uri="{FF2B5EF4-FFF2-40B4-BE49-F238E27FC236}">
                <a16:creationId xmlns:a16="http://schemas.microsoft.com/office/drawing/2014/main" id="{49DA18FB-68EC-AAAB-5930-FFA2F2929279}"/>
              </a:ext>
            </a:extLst>
          </p:cNvPr>
          <p:cNvSpPr/>
          <p:nvPr/>
        </p:nvSpPr>
        <p:spPr>
          <a:xfrm>
            <a:off x="457072" y="574416"/>
            <a:ext cx="3540770" cy="1060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1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0"/>
          <p:cNvSpPr txBox="1">
            <a:spLocks noGrp="1"/>
          </p:cNvSpPr>
          <p:nvPr>
            <p:ph type="ctrTitle" idx="8"/>
          </p:nvPr>
        </p:nvSpPr>
        <p:spPr>
          <a:xfrm>
            <a:off x="621630" y="411675"/>
            <a:ext cx="2966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Cleaning our Data</a:t>
            </a:r>
            <a:endParaRPr sz="3000" dirty="0"/>
          </a:p>
        </p:txBody>
      </p:sp>
      <p:sp>
        <p:nvSpPr>
          <p:cNvPr id="601" name="Google Shape;601;p30"/>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Impute missing values</a:t>
            </a:r>
            <a:endParaRPr dirty="0"/>
          </a:p>
        </p:txBody>
      </p:sp>
      <p:sp>
        <p:nvSpPr>
          <p:cNvPr id="602" name="Google Shape;602;p30"/>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Handle Outliers</a:t>
            </a:r>
            <a:endParaRPr dirty="0"/>
          </a:p>
        </p:txBody>
      </p:sp>
      <p:sp>
        <p:nvSpPr>
          <p:cNvPr id="603" name="Google Shape;603;p30"/>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Join all data together to form a solid picture</a:t>
            </a:r>
            <a:endParaRPr dirty="0"/>
          </a:p>
        </p:txBody>
      </p:sp>
      <p:sp>
        <p:nvSpPr>
          <p:cNvPr id="604" name="Google Shape;604;p30"/>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Organize</a:t>
            </a:r>
            <a:endParaRPr dirty="0"/>
          </a:p>
        </p:txBody>
      </p:sp>
      <p:sp>
        <p:nvSpPr>
          <p:cNvPr id="605" name="Google Shape;605;p30"/>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a:t>
            </a:r>
            <a:r>
              <a:rPr lang="en" dirty="0"/>
              <a:t>rganize the data</a:t>
            </a:r>
            <a:r>
              <a:rPr lang="en-US" dirty="0"/>
              <a:t>s</a:t>
            </a:r>
            <a:r>
              <a:rPr lang="en" dirty="0"/>
              <a:t>et and determine what needs to be cleaned</a:t>
            </a:r>
            <a:endParaRPr dirty="0"/>
          </a:p>
        </p:txBody>
      </p:sp>
      <p:sp>
        <p:nvSpPr>
          <p:cNvPr id="606" name="Google Shape;606;p30"/>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t>
            </a:r>
            <a:r>
              <a:rPr lang="en" dirty="0"/>
              <a:t>ill missing data with average values</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Drop irrelevant data</a:t>
            </a:r>
            <a:endParaRPr dirty="0"/>
          </a:p>
        </p:txBody>
      </p:sp>
      <p:sp>
        <p:nvSpPr>
          <p:cNvPr id="608" name="Google Shape;608;p30"/>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Merge Data</a:t>
            </a:r>
            <a:endParaRPr dirty="0"/>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577;p62">
            <a:extLst>
              <a:ext uri="{FF2B5EF4-FFF2-40B4-BE49-F238E27FC236}">
                <a16:creationId xmlns:a16="http://schemas.microsoft.com/office/drawing/2014/main" id="{CB88C181-D7F4-0BD7-8E57-ABBD10CC15A5}"/>
              </a:ext>
            </a:extLst>
          </p:cNvPr>
          <p:cNvGrpSpPr/>
          <p:nvPr/>
        </p:nvGrpSpPr>
        <p:grpSpPr>
          <a:xfrm>
            <a:off x="3588272" y="1726409"/>
            <a:ext cx="484328" cy="601959"/>
            <a:chOff x="1396957" y="4287365"/>
            <a:chExt cx="301861" cy="332871"/>
          </a:xfrm>
          <a:solidFill>
            <a:srgbClr val="002845"/>
          </a:solidFill>
        </p:grpSpPr>
        <p:sp>
          <p:nvSpPr>
            <p:cNvPr id="71" name="Google Shape;12578;p62">
              <a:extLst>
                <a:ext uri="{FF2B5EF4-FFF2-40B4-BE49-F238E27FC236}">
                  <a16:creationId xmlns:a16="http://schemas.microsoft.com/office/drawing/2014/main" id="{4F2EF7DC-1E75-C8AB-D267-F9E1C73D233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79;p62">
              <a:extLst>
                <a:ext uri="{FF2B5EF4-FFF2-40B4-BE49-F238E27FC236}">
                  <a16:creationId xmlns:a16="http://schemas.microsoft.com/office/drawing/2014/main" id="{A1623C0F-2C65-5990-CFFE-ED3B2BE30ED9}"/>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80;p62">
              <a:extLst>
                <a:ext uri="{FF2B5EF4-FFF2-40B4-BE49-F238E27FC236}">
                  <a16:creationId xmlns:a16="http://schemas.microsoft.com/office/drawing/2014/main" id="{550D3FAE-79CB-2AE4-306D-E201459E393C}"/>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81;p62">
              <a:extLst>
                <a:ext uri="{FF2B5EF4-FFF2-40B4-BE49-F238E27FC236}">
                  <a16:creationId xmlns:a16="http://schemas.microsoft.com/office/drawing/2014/main" id="{485443B1-6B6D-7873-8B70-E997B8F25C98}"/>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82;p62">
              <a:extLst>
                <a:ext uri="{FF2B5EF4-FFF2-40B4-BE49-F238E27FC236}">
                  <a16:creationId xmlns:a16="http://schemas.microsoft.com/office/drawing/2014/main" id="{244219B0-23B5-BCB7-766F-88DEAE103B18}"/>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83;p62">
              <a:extLst>
                <a:ext uri="{FF2B5EF4-FFF2-40B4-BE49-F238E27FC236}">
                  <a16:creationId xmlns:a16="http://schemas.microsoft.com/office/drawing/2014/main" id="{36A15679-1FC4-5AEB-75D5-360A91C8D3F9}"/>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84;p62">
              <a:extLst>
                <a:ext uri="{FF2B5EF4-FFF2-40B4-BE49-F238E27FC236}">
                  <a16:creationId xmlns:a16="http://schemas.microsoft.com/office/drawing/2014/main" id="{F2DA3BB1-A716-EEE1-D4E5-4A02B3A2451C}"/>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85;p62">
              <a:extLst>
                <a:ext uri="{FF2B5EF4-FFF2-40B4-BE49-F238E27FC236}">
                  <a16:creationId xmlns:a16="http://schemas.microsoft.com/office/drawing/2014/main" id="{72F2DA5B-8457-58F0-3B2D-C71569B3051E}"/>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586;p62">
              <a:extLst>
                <a:ext uri="{FF2B5EF4-FFF2-40B4-BE49-F238E27FC236}">
                  <a16:creationId xmlns:a16="http://schemas.microsoft.com/office/drawing/2014/main" id="{111220AC-073F-0E1C-6C71-3E53CC507C2C}"/>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87;p62">
              <a:extLst>
                <a:ext uri="{FF2B5EF4-FFF2-40B4-BE49-F238E27FC236}">
                  <a16:creationId xmlns:a16="http://schemas.microsoft.com/office/drawing/2014/main" id="{EA73EC24-0493-A9BF-D6C6-1B4B91121EEB}"/>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88;p62">
              <a:extLst>
                <a:ext uri="{FF2B5EF4-FFF2-40B4-BE49-F238E27FC236}">
                  <a16:creationId xmlns:a16="http://schemas.microsoft.com/office/drawing/2014/main" id="{4B7FC70C-A9AC-848E-13DA-FD71CBA8249C}"/>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89;p62">
              <a:extLst>
                <a:ext uri="{FF2B5EF4-FFF2-40B4-BE49-F238E27FC236}">
                  <a16:creationId xmlns:a16="http://schemas.microsoft.com/office/drawing/2014/main" id="{51D7E270-6919-209E-A025-5C12565C29B7}"/>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590;p62">
              <a:extLst>
                <a:ext uri="{FF2B5EF4-FFF2-40B4-BE49-F238E27FC236}">
                  <a16:creationId xmlns:a16="http://schemas.microsoft.com/office/drawing/2014/main" id="{8B1DDF46-CB5A-BABC-3113-4705DE4E1F79}"/>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91;p62">
              <a:extLst>
                <a:ext uri="{FF2B5EF4-FFF2-40B4-BE49-F238E27FC236}">
                  <a16:creationId xmlns:a16="http://schemas.microsoft.com/office/drawing/2014/main" id="{05C6B790-25C2-EDD1-F565-F12BC349F733}"/>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92;p62">
              <a:extLst>
                <a:ext uri="{FF2B5EF4-FFF2-40B4-BE49-F238E27FC236}">
                  <a16:creationId xmlns:a16="http://schemas.microsoft.com/office/drawing/2014/main" id="{476D7182-11DD-E8F5-9101-D947613A4729}"/>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2631;p62">
            <a:extLst>
              <a:ext uri="{FF2B5EF4-FFF2-40B4-BE49-F238E27FC236}">
                <a16:creationId xmlns:a16="http://schemas.microsoft.com/office/drawing/2014/main" id="{A02F494A-0AF6-A510-31BF-6EE9A11CAE9D}"/>
              </a:ext>
            </a:extLst>
          </p:cNvPr>
          <p:cNvGrpSpPr/>
          <p:nvPr/>
        </p:nvGrpSpPr>
        <p:grpSpPr>
          <a:xfrm>
            <a:off x="5028267" y="1803580"/>
            <a:ext cx="485916" cy="480247"/>
            <a:chOff x="3441065" y="4302505"/>
            <a:chExt cx="337069" cy="302593"/>
          </a:xfrm>
          <a:solidFill>
            <a:srgbClr val="002845"/>
          </a:solidFill>
        </p:grpSpPr>
        <p:sp>
          <p:nvSpPr>
            <p:cNvPr id="87" name="Google Shape;12632;p62">
              <a:extLst>
                <a:ext uri="{FF2B5EF4-FFF2-40B4-BE49-F238E27FC236}">
                  <a16:creationId xmlns:a16="http://schemas.microsoft.com/office/drawing/2014/main" id="{16051A1C-7ACC-5CF3-90E2-B3FFF4E1860B}"/>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633;p62">
              <a:extLst>
                <a:ext uri="{FF2B5EF4-FFF2-40B4-BE49-F238E27FC236}">
                  <a16:creationId xmlns:a16="http://schemas.microsoft.com/office/drawing/2014/main" id="{3750B411-F488-15D1-5D30-005728DC10AC}"/>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634;p62">
              <a:extLst>
                <a:ext uri="{FF2B5EF4-FFF2-40B4-BE49-F238E27FC236}">
                  <a16:creationId xmlns:a16="http://schemas.microsoft.com/office/drawing/2014/main" id="{DC43AA76-48CC-C4A2-52BD-142A1420BBDE}"/>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635;p62">
              <a:extLst>
                <a:ext uri="{FF2B5EF4-FFF2-40B4-BE49-F238E27FC236}">
                  <a16:creationId xmlns:a16="http://schemas.microsoft.com/office/drawing/2014/main" id="{27E0A415-716F-4FD1-DB43-C314F5DAA44C}"/>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636;p62">
              <a:extLst>
                <a:ext uri="{FF2B5EF4-FFF2-40B4-BE49-F238E27FC236}">
                  <a16:creationId xmlns:a16="http://schemas.microsoft.com/office/drawing/2014/main" id="{A69DA3DF-7EAF-932F-1D39-C3FE39F7311D}"/>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637;p62">
              <a:extLst>
                <a:ext uri="{FF2B5EF4-FFF2-40B4-BE49-F238E27FC236}">
                  <a16:creationId xmlns:a16="http://schemas.microsoft.com/office/drawing/2014/main" id="{39138F57-68FB-EE52-07BA-A462D2207D90}"/>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638;p62">
              <a:extLst>
                <a:ext uri="{FF2B5EF4-FFF2-40B4-BE49-F238E27FC236}">
                  <a16:creationId xmlns:a16="http://schemas.microsoft.com/office/drawing/2014/main" id="{99BD9D4F-A712-BA6E-DC57-3214F4F956A0}"/>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39;p62">
              <a:extLst>
                <a:ext uri="{FF2B5EF4-FFF2-40B4-BE49-F238E27FC236}">
                  <a16:creationId xmlns:a16="http://schemas.microsoft.com/office/drawing/2014/main" id="{904F4FFB-3E2E-43EA-75DB-718B97CEFECE}"/>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40;p62">
              <a:extLst>
                <a:ext uri="{FF2B5EF4-FFF2-40B4-BE49-F238E27FC236}">
                  <a16:creationId xmlns:a16="http://schemas.microsoft.com/office/drawing/2014/main" id="{B3FBF9DF-35B6-7752-7379-9B9E471D3107}"/>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641;p62">
              <a:extLst>
                <a:ext uri="{FF2B5EF4-FFF2-40B4-BE49-F238E27FC236}">
                  <a16:creationId xmlns:a16="http://schemas.microsoft.com/office/drawing/2014/main" id="{6116D28C-24D3-CE7F-E201-A8C4A53AE519}"/>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642;p62">
              <a:extLst>
                <a:ext uri="{FF2B5EF4-FFF2-40B4-BE49-F238E27FC236}">
                  <a16:creationId xmlns:a16="http://schemas.microsoft.com/office/drawing/2014/main" id="{B8CDF2D4-A847-9948-C4ED-6FB1CE352269}"/>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643;p62">
              <a:extLst>
                <a:ext uri="{FF2B5EF4-FFF2-40B4-BE49-F238E27FC236}">
                  <a16:creationId xmlns:a16="http://schemas.microsoft.com/office/drawing/2014/main" id="{79786BF8-D66C-FBB6-5765-1819F6DC56D7}"/>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644;p62">
              <a:extLst>
                <a:ext uri="{FF2B5EF4-FFF2-40B4-BE49-F238E27FC236}">
                  <a16:creationId xmlns:a16="http://schemas.microsoft.com/office/drawing/2014/main" id="{0BAA7169-396C-1936-E106-DBE13375BFF9}"/>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2593;p62">
            <a:extLst>
              <a:ext uri="{FF2B5EF4-FFF2-40B4-BE49-F238E27FC236}">
                <a16:creationId xmlns:a16="http://schemas.microsoft.com/office/drawing/2014/main" id="{EE4DD649-0A23-C69B-5700-154EF4CCEEB2}"/>
              </a:ext>
            </a:extLst>
          </p:cNvPr>
          <p:cNvGrpSpPr/>
          <p:nvPr/>
        </p:nvGrpSpPr>
        <p:grpSpPr>
          <a:xfrm>
            <a:off x="4940725" y="3145503"/>
            <a:ext cx="661150" cy="577795"/>
            <a:chOff x="1865381" y="4277506"/>
            <a:chExt cx="396131" cy="355612"/>
          </a:xfrm>
          <a:solidFill>
            <a:srgbClr val="002845"/>
          </a:solidFill>
        </p:grpSpPr>
        <p:sp>
          <p:nvSpPr>
            <p:cNvPr id="111" name="Google Shape;12594;p62">
              <a:extLst>
                <a:ext uri="{FF2B5EF4-FFF2-40B4-BE49-F238E27FC236}">
                  <a16:creationId xmlns:a16="http://schemas.microsoft.com/office/drawing/2014/main" id="{096788AA-D006-7B47-4074-7D4B4EB4AA7A}"/>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95;p62">
              <a:extLst>
                <a:ext uri="{FF2B5EF4-FFF2-40B4-BE49-F238E27FC236}">
                  <a16:creationId xmlns:a16="http://schemas.microsoft.com/office/drawing/2014/main" id="{CED558DB-3497-71A6-CE27-4172B725C3D5}"/>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596;p62">
              <a:extLst>
                <a:ext uri="{FF2B5EF4-FFF2-40B4-BE49-F238E27FC236}">
                  <a16:creationId xmlns:a16="http://schemas.microsoft.com/office/drawing/2014/main" id="{D520A980-0F7F-B3D9-D9D5-A6ADBA39E275}"/>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597;p62">
              <a:extLst>
                <a:ext uri="{FF2B5EF4-FFF2-40B4-BE49-F238E27FC236}">
                  <a16:creationId xmlns:a16="http://schemas.microsoft.com/office/drawing/2014/main" id="{032FF534-AC1E-E251-B94C-85FB70FD2EF5}"/>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598;p62">
              <a:extLst>
                <a:ext uri="{FF2B5EF4-FFF2-40B4-BE49-F238E27FC236}">
                  <a16:creationId xmlns:a16="http://schemas.microsoft.com/office/drawing/2014/main" id="{2478C2C3-11F2-C533-9047-E32954A1EB9A}"/>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599;p62">
              <a:extLst>
                <a:ext uri="{FF2B5EF4-FFF2-40B4-BE49-F238E27FC236}">
                  <a16:creationId xmlns:a16="http://schemas.microsoft.com/office/drawing/2014/main" id="{51FC6071-2F3B-AACC-967D-330758F07280}"/>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92;p32">
            <a:extLst>
              <a:ext uri="{FF2B5EF4-FFF2-40B4-BE49-F238E27FC236}">
                <a16:creationId xmlns:a16="http://schemas.microsoft.com/office/drawing/2014/main" id="{39E472BD-FE57-6A20-42BA-7890DB25A207}"/>
              </a:ext>
            </a:extLst>
          </p:cNvPr>
          <p:cNvSpPr/>
          <p:nvPr/>
        </p:nvSpPr>
        <p:spPr>
          <a:xfrm>
            <a:off x="664302" y="900534"/>
            <a:ext cx="2706219" cy="8894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fade">
                                      <p:cBhvr>
                                        <p:cTn id="10" dur="500"/>
                                        <p:tgtEl>
                                          <p:spTgt spid="6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5">
                                            <p:txEl>
                                              <p:pRg st="0" end="0"/>
                                            </p:txEl>
                                          </p:spTgt>
                                        </p:tgtEl>
                                        <p:attrNameLst>
                                          <p:attrName>style.visibility</p:attrName>
                                        </p:attrNameLst>
                                      </p:cBhvr>
                                      <p:to>
                                        <p:strVal val="visible"/>
                                      </p:to>
                                    </p:set>
                                    <p:animEffect transition="in" filter="fade">
                                      <p:cBhvr>
                                        <p:cTn id="13" dur="500"/>
                                        <p:tgtEl>
                                          <p:spTgt spid="60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13"/>
                                        </p:tgtEl>
                                        <p:attrNameLst>
                                          <p:attrName>style.visibility</p:attrName>
                                        </p:attrNameLst>
                                      </p:cBhvr>
                                      <p:to>
                                        <p:strVal val="visible"/>
                                      </p:to>
                                    </p:set>
                                    <p:animEffect transition="in" filter="fade">
                                      <p:cBhvr>
                                        <p:cTn id="21" dur="500"/>
                                        <p:tgtEl>
                                          <p:spTgt spid="6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1"/>
                                        </p:tgtEl>
                                        <p:attrNameLst>
                                          <p:attrName>style.visibility</p:attrName>
                                        </p:attrNameLst>
                                      </p:cBhvr>
                                      <p:to>
                                        <p:strVal val="visible"/>
                                      </p:to>
                                    </p:set>
                                    <p:animEffect transition="in" filter="fade">
                                      <p:cBhvr>
                                        <p:cTn id="24" dur="500"/>
                                        <p:tgtEl>
                                          <p:spTgt spid="6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6">
                                            <p:txEl>
                                              <p:pRg st="0" end="0"/>
                                            </p:txEl>
                                          </p:spTgt>
                                        </p:tgtEl>
                                        <p:attrNameLst>
                                          <p:attrName>style.visibility</p:attrName>
                                        </p:attrNameLst>
                                      </p:cBhvr>
                                      <p:to>
                                        <p:strVal val="visible"/>
                                      </p:to>
                                    </p:set>
                                    <p:animEffect transition="in" filter="fade">
                                      <p:cBhvr>
                                        <p:cTn id="27" dur="500"/>
                                        <p:tgtEl>
                                          <p:spTgt spid="60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1"/>
                                        </p:tgtEl>
                                        <p:attrNameLst>
                                          <p:attrName>style.visibility</p:attrName>
                                        </p:attrNameLst>
                                      </p:cBhvr>
                                      <p:to>
                                        <p:strVal val="visible"/>
                                      </p:to>
                                    </p:set>
                                    <p:animEffect transition="in" filter="fade">
                                      <p:cBhvr>
                                        <p:cTn id="30" dur="500"/>
                                        <p:tgtEl>
                                          <p:spTgt spid="611"/>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par>
                                <p:cTn id="34" presetID="10" presetClass="entr" presetSubtype="0" fill="hold" nodeType="withEffect">
                                  <p:stCondLst>
                                    <p:cond delay="0"/>
                                  </p:stCondLst>
                                  <p:childTnLst>
                                    <p:set>
                                      <p:cBhvr>
                                        <p:cTn id="35" dur="1" fill="hold">
                                          <p:stCondLst>
                                            <p:cond delay="0"/>
                                          </p:stCondLst>
                                        </p:cTn>
                                        <p:tgtEl>
                                          <p:spTgt spid="614"/>
                                        </p:tgtEl>
                                        <p:attrNameLst>
                                          <p:attrName>style.visibility</p:attrName>
                                        </p:attrNameLst>
                                      </p:cBhvr>
                                      <p:to>
                                        <p:strVal val="visible"/>
                                      </p:to>
                                    </p:set>
                                    <p:animEffect transition="in" filter="fade">
                                      <p:cBhvr>
                                        <p:cTn id="36" dur="500"/>
                                        <p:tgtEl>
                                          <p:spTgt spid="6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02"/>
                                        </p:tgtEl>
                                        <p:attrNameLst>
                                          <p:attrName>style.visibility</p:attrName>
                                        </p:attrNameLst>
                                      </p:cBhvr>
                                      <p:to>
                                        <p:strVal val="visible"/>
                                      </p:to>
                                    </p:set>
                                    <p:animEffect transition="in" filter="fade">
                                      <p:cBhvr>
                                        <p:cTn id="41" dur="500"/>
                                        <p:tgtEl>
                                          <p:spTgt spid="6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7">
                                            <p:txEl>
                                              <p:pRg st="0" end="0"/>
                                            </p:txEl>
                                          </p:spTgt>
                                        </p:tgtEl>
                                        <p:attrNameLst>
                                          <p:attrName>style.visibility</p:attrName>
                                        </p:attrNameLst>
                                      </p:cBhvr>
                                      <p:to>
                                        <p:strVal val="visible"/>
                                      </p:to>
                                    </p:set>
                                    <p:animEffect transition="in" filter="fade">
                                      <p:cBhvr>
                                        <p:cTn id="44" dur="500"/>
                                        <p:tgtEl>
                                          <p:spTgt spid="607">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0"/>
                                        </p:tgtEl>
                                        <p:attrNameLst>
                                          <p:attrName>style.visibility</p:attrName>
                                        </p:attrNameLst>
                                      </p:cBhvr>
                                      <p:to>
                                        <p:strVal val="visible"/>
                                      </p:to>
                                    </p:set>
                                    <p:animEffect transition="in" filter="fade">
                                      <p:cBhvr>
                                        <p:cTn id="47" dur="500"/>
                                        <p:tgtEl>
                                          <p:spTgt spid="610"/>
                                        </p:tgtEl>
                                      </p:cBhvr>
                                    </p:animEffect>
                                  </p:childTnLst>
                                </p:cTn>
                              </p:par>
                              <p:par>
                                <p:cTn id="48" presetID="10" presetClass="entr" presetSubtype="0" fill="hold" nodeType="withEffect">
                                  <p:stCondLst>
                                    <p:cond delay="0"/>
                                  </p:stCondLst>
                                  <p:childTnLst>
                                    <p:set>
                                      <p:cBhvr>
                                        <p:cTn id="49" dur="1" fill="hold">
                                          <p:stCondLst>
                                            <p:cond delay="0"/>
                                          </p:stCondLst>
                                        </p:cTn>
                                        <p:tgtEl>
                                          <p:spTgt spid="622"/>
                                        </p:tgtEl>
                                        <p:attrNameLst>
                                          <p:attrName>style.visibility</p:attrName>
                                        </p:attrNameLst>
                                      </p:cBhvr>
                                      <p:to>
                                        <p:strVal val="visible"/>
                                      </p:to>
                                    </p:set>
                                    <p:animEffect transition="in" filter="fade">
                                      <p:cBhvr>
                                        <p:cTn id="50" dur="500"/>
                                        <p:tgtEl>
                                          <p:spTgt spid="6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03">
                                            <p:txEl>
                                              <p:pRg st="0" end="0"/>
                                            </p:txEl>
                                          </p:spTgt>
                                        </p:tgtEl>
                                        <p:attrNameLst>
                                          <p:attrName>style.visibility</p:attrName>
                                        </p:attrNameLst>
                                      </p:cBhvr>
                                      <p:to>
                                        <p:strVal val="visible"/>
                                      </p:to>
                                    </p:set>
                                    <p:animEffect transition="in" filter="fade">
                                      <p:cBhvr>
                                        <p:cTn id="55" dur="500"/>
                                        <p:tgtEl>
                                          <p:spTgt spid="60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8"/>
                                        </p:tgtEl>
                                        <p:attrNameLst>
                                          <p:attrName>style.visibility</p:attrName>
                                        </p:attrNameLst>
                                      </p:cBhvr>
                                      <p:to>
                                        <p:strVal val="visible"/>
                                      </p:to>
                                    </p:set>
                                    <p:animEffect transition="in" filter="fade">
                                      <p:cBhvr>
                                        <p:cTn id="58" dur="500"/>
                                        <p:tgtEl>
                                          <p:spTgt spid="60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2"/>
                                        </p:tgtEl>
                                        <p:attrNameLst>
                                          <p:attrName>style.visibility</p:attrName>
                                        </p:attrNameLst>
                                      </p:cBhvr>
                                      <p:to>
                                        <p:strVal val="visible"/>
                                      </p:to>
                                    </p:set>
                                    <p:animEffect transition="in" filter="fade">
                                      <p:cBhvr>
                                        <p:cTn id="61" dur="500"/>
                                        <p:tgtEl>
                                          <p:spTgt spid="612"/>
                                        </p:tgtEl>
                                      </p:cBhvr>
                                    </p:animEffect>
                                  </p:childTnLst>
                                </p:cTn>
                              </p:par>
                              <p:par>
                                <p:cTn id="62" presetID="10"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par>
                                <p:cTn id="65" presetID="10" presetClass="entr" presetSubtype="0" fill="hold" nodeType="withEffect">
                                  <p:stCondLst>
                                    <p:cond delay="0"/>
                                  </p:stCondLst>
                                  <p:childTnLst>
                                    <p:set>
                                      <p:cBhvr>
                                        <p:cTn id="66" dur="1" fill="hold">
                                          <p:stCondLst>
                                            <p:cond delay="0"/>
                                          </p:stCondLst>
                                        </p:cTn>
                                        <p:tgtEl>
                                          <p:spTgt spid="615"/>
                                        </p:tgtEl>
                                        <p:attrNameLst>
                                          <p:attrName>style.visibility</p:attrName>
                                        </p:attrNameLst>
                                      </p:cBhvr>
                                      <p:to>
                                        <p:strVal val="visible"/>
                                      </p:to>
                                    </p:set>
                                    <p:animEffect transition="in" filter="fade">
                                      <p:cBhvr>
                                        <p:cTn id="67" dur="5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1" grpId="0"/>
      <p:bldP spid="602" grpId="0"/>
      <p:bldP spid="603" grpId="0" build="p"/>
      <p:bldP spid="604" grpId="0"/>
      <p:bldP spid="605" grpId="0" build="p"/>
      <p:bldP spid="606" grpId="0" build="p"/>
      <p:bldP spid="607" grpId="0" build="p"/>
      <p:bldP spid="608" grpId="0"/>
      <p:bldP spid="610" grpId="0" animBg="1"/>
      <p:bldP spid="611" grpId="0" animBg="1"/>
      <p:bldP spid="6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19" y="205085"/>
            <a:ext cx="5107971"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00FD069E-008A-463C-BFDC-E6F765A6270E}"/>
              </a:ext>
            </a:extLst>
          </p:cNvPr>
          <p:cNvPicPr>
            <a:picLocks noChangeAspect="1"/>
          </p:cNvPicPr>
          <p:nvPr/>
        </p:nvPicPr>
        <p:blipFill>
          <a:blip r:embed="rId2"/>
          <a:stretch>
            <a:fillRect/>
          </a:stretch>
        </p:blipFill>
        <p:spPr>
          <a:xfrm>
            <a:off x="167925" y="1032870"/>
            <a:ext cx="3969735" cy="3630653"/>
          </a:xfrm>
          <a:prstGeom prst="rect">
            <a:avLst/>
          </a:prstGeom>
        </p:spPr>
      </p:pic>
      <p:pic>
        <p:nvPicPr>
          <p:cNvPr id="3" name="Picture 2">
            <a:extLst>
              <a:ext uri="{FF2B5EF4-FFF2-40B4-BE49-F238E27FC236}">
                <a16:creationId xmlns:a16="http://schemas.microsoft.com/office/drawing/2014/main" id="{EAEBBEDC-A487-4ACA-A037-13B8086F96B9}"/>
              </a:ext>
            </a:extLst>
          </p:cNvPr>
          <p:cNvPicPr>
            <a:picLocks noChangeAspect="1"/>
          </p:cNvPicPr>
          <p:nvPr/>
        </p:nvPicPr>
        <p:blipFill>
          <a:blip r:embed="rId3"/>
          <a:stretch>
            <a:fillRect/>
          </a:stretch>
        </p:blipFill>
        <p:spPr>
          <a:xfrm>
            <a:off x="4252317" y="882502"/>
            <a:ext cx="4723758" cy="3896060"/>
          </a:xfrm>
          <a:prstGeom prst="rect">
            <a:avLst/>
          </a:prstGeom>
        </p:spPr>
      </p:pic>
      <p:sp>
        <p:nvSpPr>
          <p:cNvPr id="5" name="Google Shape;692;p32">
            <a:extLst>
              <a:ext uri="{FF2B5EF4-FFF2-40B4-BE49-F238E27FC236}">
                <a16:creationId xmlns:a16="http://schemas.microsoft.com/office/drawing/2014/main" id="{CCD27E51-CE52-0CD4-0CE8-8B04CA1E3009}"/>
              </a:ext>
            </a:extLst>
          </p:cNvPr>
          <p:cNvSpPr/>
          <p:nvPr/>
        </p:nvSpPr>
        <p:spPr>
          <a:xfrm>
            <a:off x="422113" y="571970"/>
            <a:ext cx="3501301" cy="8724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50744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1: obtained cookies from website:</a:t>
            </a:r>
            <a:endParaRPr lang="en-US"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6D8D1CC0-6435-4760-8660-FA32305E0274}"/>
              </a:ext>
            </a:extLst>
          </p:cNvPr>
          <p:cNvPicPr>
            <a:picLocks noChangeAspect="1"/>
          </p:cNvPicPr>
          <p:nvPr/>
        </p:nvPicPr>
        <p:blipFill>
          <a:blip r:embed="rId2"/>
          <a:stretch>
            <a:fillRect/>
          </a:stretch>
        </p:blipFill>
        <p:spPr>
          <a:xfrm>
            <a:off x="1986515" y="1758950"/>
            <a:ext cx="4571999" cy="1625600"/>
          </a:xfrm>
          <a:prstGeom prst="rect">
            <a:avLst/>
          </a:prstGeom>
        </p:spPr>
      </p:pic>
      <p:sp>
        <p:nvSpPr>
          <p:cNvPr id="5" name="Google Shape;692;p32">
            <a:extLst>
              <a:ext uri="{FF2B5EF4-FFF2-40B4-BE49-F238E27FC236}">
                <a16:creationId xmlns:a16="http://schemas.microsoft.com/office/drawing/2014/main" id="{93F11F04-EE2D-27D9-FACA-932C243B7A61}"/>
              </a:ext>
            </a:extLst>
          </p:cNvPr>
          <p:cNvSpPr/>
          <p:nvPr/>
        </p:nvSpPr>
        <p:spPr>
          <a:xfrm>
            <a:off x="388620" y="574417"/>
            <a:ext cx="3673017" cy="9543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35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872878" cy="369332"/>
          </a:xfrm>
          <a:prstGeom prst="rect">
            <a:avLst/>
          </a:prstGeom>
        </p:spPr>
        <p:txBody>
          <a:bodyPr wrap="square">
            <a:spAutoFit/>
          </a:bodyPr>
          <a:lstStyle/>
          <a:p>
            <a:r>
              <a:rPr lang="en-US" sz="1800" dirty="0">
                <a:solidFill>
                  <a:schemeClr val="bg1"/>
                </a:solidFill>
                <a:latin typeface="Share Tech" panose="020B0604020202020204" charset="0"/>
                <a:sym typeface="Maven Pro"/>
              </a:rPr>
              <a:t>Step 2: Code to post a request to a company’s “id” that Apollo stores: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AF369B7E-EA31-45FF-81FD-3945D316609B}"/>
              </a:ext>
            </a:extLst>
          </p:cNvPr>
          <p:cNvPicPr>
            <a:picLocks noChangeAspect="1"/>
          </p:cNvPicPr>
          <p:nvPr/>
        </p:nvPicPr>
        <p:blipFill>
          <a:blip r:embed="rId2"/>
          <a:stretch>
            <a:fillRect/>
          </a:stretch>
        </p:blipFill>
        <p:spPr>
          <a:xfrm>
            <a:off x="4454551" y="1478883"/>
            <a:ext cx="3930283" cy="2653566"/>
          </a:xfrm>
          <a:prstGeom prst="rect">
            <a:avLst/>
          </a:prstGeom>
        </p:spPr>
      </p:pic>
      <p:pic>
        <p:nvPicPr>
          <p:cNvPr id="5" name="Picture 4">
            <a:extLst>
              <a:ext uri="{FF2B5EF4-FFF2-40B4-BE49-F238E27FC236}">
                <a16:creationId xmlns:a16="http://schemas.microsoft.com/office/drawing/2014/main" id="{EE5DD886-77E3-42F0-A05E-2058A01F0C80}"/>
              </a:ext>
            </a:extLst>
          </p:cNvPr>
          <p:cNvPicPr>
            <a:picLocks noChangeAspect="1"/>
          </p:cNvPicPr>
          <p:nvPr/>
        </p:nvPicPr>
        <p:blipFill>
          <a:blip r:embed="rId3"/>
          <a:stretch>
            <a:fillRect/>
          </a:stretch>
        </p:blipFill>
        <p:spPr>
          <a:xfrm>
            <a:off x="165148" y="1071080"/>
            <a:ext cx="3872832" cy="3932247"/>
          </a:xfrm>
          <a:prstGeom prst="rect">
            <a:avLst/>
          </a:prstGeom>
        </p:spPr>
      </p:pic>
      <p:sp>
        <p:nvSpPr>
          <p:cNvPr id="6" name="Google Shape;692;p32">
            <a:extLst>
              <a:ext uri="{FF2B5EF4-FFF2-40B4-BE49-F238E27FC236}">
                <a16:creationId xmlns:a16="http://schemas.microsoft.com/office/drawing/2014/main" id="{9C02F783-6A34-6BBA-0953-FDE6E454F8A6}"/>
              </a:ext>
            </a:extLst>
          </p:cNvPr>
          <p:cNvSpPr/>
          <p:nvPr/>
        </p:nvSpPr>
        <p:spPr>
          <a:xfrm>
            <a:off x="388620" y="565814"/>
            <a:ext cx="6352422" cy="9340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8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205085"/>
            <a:ext cx="7755920" cy="646331"/>
          </a:xfrm>
          <a:prstGeom prst="rect">
            <a:avLst/>
          </a:prstGeom>
        </p:spPr>
        <p:txBody>
          <a:bodyPr wrap="square">
            <a:spAutoFit/>
          </a:bodyPr>
          <a:lstStyle/>
          <a:p>
            <a:r>
              <a:rPr lang="en-US" sz="1800" dirty="0">
                <a:solidFill>
                  <a:schemeClr val="bg1"/>
                </a:solidFill>
                <a:latin typeface="Share Tech" panose="020B0604020202020204" charset="0"/>
                <a:sym typeface="Maven Pro"/>
              </a:rPr>
              <a:t>Step 3: Using that “id” to get the company’s link and retrieve the website’s info (JSON string):</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868038FB-C7DF-47DE-9805-E41F86A5CDE1}"/>
              </a:ext>
            </a:extLst>
          </p:cNvPr>
          <p:cNvPicPr>
            <a:picLocks noChangeAspect="1"/>
          </p:cNvPicPr>
          <p:nvPr/>
        </p:nvPicPr>
        <p:blipFill>
          <a:blip r:embed="rId2"/>
          <a:stretch>
            <a:fillRect/>
          </a:stretch>
        </p:blipFill>
        <p:spPr>
          <a:xfrm>
            <a:off x="118617" y="1273609"/>
            <a:ext cx="5614293" cy="2596281"/>
          </a:xfrm>
          <a:prstGeom prst="rect">
            <a:avLst/>
          </a:prstGeom>
        </p:spPr>
      </p:pic>
      <p:pic>
        <p:nvPicPr>
          <p:cNvPr id="4" name="Picture 3">
            <a:extLst>
              <a:ext uri="{FF2B5EF4-FFF2-40B4-BE49-F238E27FC236}">
                <a16:creationId xmlns:a16="http://schemas.microsoft.com/office/drawing/2014/main" id="{E9633450-650D-43C0-8669-3C00A4E08D20}"/>
              </a:ext>
            </a:extLst>
          </p:cNvPr>
          <p:cNvPicPr>
            <a:picLocks noChangeAspect="1"/>
          </p:cNvPicPr>
          <p:nvPr/>
        </p:nvPicPr>
        <p:blipFill>
          <a:blip r:embed="rId3"/>
          <a:stretch>
            <a:fillRect/>
          </a:stretch>
        </p:blipFill>
        <p:spPr>
          <a:xfrm>
            <a:off x="914400" y="4020728"/>
            <a:ext cx="7978140" cy="917687"/>
          </a:xfrm>
          <a:prstGeom prst="rect">
            <a:avLst/>
          </a:prstGeom>
        </p:spPr>
      </p:pic>
      <p:sp>
        <p:nvSpPr>
          <p:cNvPr id="5" name="Google Shape;692;p32">
            <a:extLst>
              <a:ext uri="{FF2B5EF4-FFF2-40B4-BE49-F238E27FC236}">
                <a16:creationId xmlns:a16="http://schemas.microsoft.com/office/drawing/2014/main" id="{9CD1CBAA-09DD-E740-CAFF-7D82F72A425B}"/>
              </a:ext>
            </a:extLst>
          </p:cNvPr>
          <p:cNvSpPr/>
          <p:nvPr/>
        </p:nvSpPr>
        <p:spPr>
          <a:xfrm>
            <a:off x="388620" y="851416"/>
            <a:ext cx="6745827" cy="15083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388620" y="314169"/>
            <a:ext cx="215646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4: converting the website’s JSON to a dictionary and retrieving the required info:</a:t>
            </a:r>
            <a:endParaRPr lang="en-US" dirty="0">
              <a:solidFill>
                <a:schemeClr val="bg1"/>
              </a:solidFill>
              <a:latin typeface="Share Tech" panose="020B0604020202020204" charset="0"/>
            </a:endParaRPr>
          </a:p>
        </p:txBody>
      </p:sp>
      <p:pic>
        <p:nvPicPr>
          <p:cNvPr id="2" name="Picture 1">
            <a:extLst>
              <a:ext uri="{FF2B5EF4-FFF2-40B4-BE49-F238E27FC236}">
                <a16:creationId xmlns:a16="http://schemas.microsoft.com/office/drawing/2014/main" id="{6F58698A-B56A-4A16-B4E2-BFC2DE67A830}"/>
              </a:ext>
            </a:extLst>
          </p:cNvPr>
          <p:cNvPicPr>
            <a:picLocks noChangeAspect="1"/>
          </p:cNvPicPr>
          <p:nvPr/>
        </p:nvPicPr>
        <p:blipFill>
          <a:blip r:embed="rId2"/>
          <a:stretch>
            <a:fillRect/>
          </a:stretch>
        </p:blipFill>
        <p:spPr>
          <a:xfrm>
            <a:off x="2545080" y="0"/>
            <a:ext cx="4789851" cy="5143500"/>
          </a:xfrm>
          <a:prstGeom prst="rect">
            <a:avLst/>
          </a:prstGeom>
        </p:spPr>
      </p:pic>
      <p:sp>
        <p:nvSpPr>
          <p:cNvPr id="4" name="Google Shape;692;p32">
            <a:extLst>
              <a:ext uri="{FF2B5EF4-FFF2-40B4-BE49-F238E27FC236}">
                <a16:creationId xmlns:a16="http://schemas.microsoft.com/office/drawing/2014/main" id="{00CFACA3-CFC6-543F-EA6A-17894834A213}"/>
              </a:ext>
            </a:extLst>
          </p:cNvPr>
          <p:cNvSpPr/>
          <p:nvPr/>
        </p:nvSpPr>
        <p:spPr>
          <a:xfrm>
            <a:off x="388620" y="1728108"/>
            <a:ext cx="1865482" cy="12677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37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D5DB6D-05EB-4D08-89D3-737E4F6AC2B8}"/>
              </a:ext>
            </a:extLst>
          </p:cNvPr>
          <p:cNvSpPr/>
          <p:nvPr/>
        </p:nvSpPr>
        <p:spPr>
          <a:xfrm>
            <a:off x="83820" y="212704"/>
            <a:ext cx="2659380" cy="1477328"/>
          </a:xfrm>
          <a:prstGeom prst="rect">
            <a:avLst/>
          </a:prstGeom>
        </p:spPr>
        <p:txBody>
          <a:bodyPr wrap="square">
            <a:spAutoFit/>
          </a:bodyPr>
          <a:lstStyle/>
          <a:p>
            <a:r>
              <a:rPr lang="en-US" sz="1800" dirty="0">
                <a:solidFill>
                  <a:schemeClr val="bg1"/>
                </a:solidFill>
                <a:latin typeface="Share Tech" panose="020B0604020202020204" charset="0"/>
                <a:sym typeface="Maven Pro"/>
              </a:rPr>
              <a:t>Step 5: retrieving required info from </a:t>
            </a:r>
            <a:r>
              <a:rPr lang="en-US" sz="1800" dirty="0" err="1">
                <a:solidFill>
                  <a:schemeClr val="bg1"/>
                </a:solidFill>
                <a:latin typeface="Share Tech" panose="020B0604020202020204" charset="0"/>
                <a:sym typeface="Maven Pro"/>
              </a:rPr>
              <a:t>getCompanyInfo</a:t>
            </a:r>
            <a:r>
              <a:rPr lang="en-US" sz="1800" dirty="0">
                <a:solidFill>
                  <a:schemeClr val="bg1"/>
                </a:solidFill>
                <a:latin typeface="Share Tech" panose="020B0604020202020204" charset="0"/>
                <a:sym typeface="Maven Pro"/>
              </a:rPr>
              <a:t>() in batches of 10 threads (i.e. ten simultaneous requests)</a:t>
            </a:r>
            <a:endParaRPr lang="en-US" dirty="0">
              <a:solidFill>
                <a:schemeClr val="bg1"/>
              </a:solidFill>
              <a:latin typeface="Share Tech" panose="020B0604020202020204" charset="0"/>
            </a:endParaRPr>
          </a:p>
        </p:txBody>
      </p:sp>
      <p:pic>
        <p:nvPicPr>
          <p:cNvPr id="3" name="Picture 2">
            <a:extLst>
              <a:ext uri="{FF2B5EF4-FFF2-40B4-BE49-F238E27FC236}">
                <a16:creationId xmlns:a16="http://schemas.microsoft.com/office/drawing/2014/main" id="{490D0621-44EF-4DDD-BBDC-EE0F70502F1D}"/>
              </a:ext>
            </a:extLst>
          </p:cNvPr>
          <p:cNvPicPr>
            <a:picLocks noChangeAspect="1"/>
          </p:cNvPicPr>
          <p:nvPr/>
        </p:nvPicPr>
        <p:blipFill>
          <a:blip r:embed="rId2"/>
          <a:stretch>
            <a:fillRect/>
          </a:stretch>
        </p:blipFill>
        <p:spPr>
          <a:xfrm>
            <a:off x="2743200" y="212704"/>
            <a:ext cx="6182804" cy="4417301"/>
          </a:xfrm>
          <a:prstGeom prst="rect">
            <a:avLst/>
          </a:prstGeom>
        </p:spPr>
      </p:pic>
      <p:sp>
        <p:nvSpPr>
          <p:cNvPr id="5" name="Rectangle 4">
            <a:extLst>
              <a:ext uri="{FF2B5EF4-FFF2-40B4-BE49-F238E27FC236}">
                <a16:creationId xmlns:a16="http://schemas.microsoft.com/office/drawing/2014/main" id="{86DB8709-2769-476A-A74B-998A127896F7}"/>
              </a:ext>
            </a:extLst>
          </p:cNvPr>
          <p:cNvSpPr/>
          <p:nvPr/>
        </p:nvSpPr>
        <p:spPr>
          <a:xfrm>
            <a:off x="83820" y="2462868"/>
            <a:ext cx="2156460" cy="400110"/>
          </a:xfrm>
          <a:prstGeom prst="rect">
            <a:avLst/>
          </a:prstGeom>
        </p:spPr>
        <p:txBody>
          <a:bodyPr wrap="square">
            <a:spAutoFit/>
          </a:bodyPr>
          <a:lstStyle/>
          <a:p>
            <a:r>
              <a:rPr lang="en-US" sz="2000" dirty="0">
                <a:solidFill>
                  <a:schemeClr val="bg1"/>
                </a:solidFill>
                <a:latin typeface="Share Tech" panose="020B0604020202020204" charset="0"/>
                <a:sym typeface="Maven Pro"/>
              </a:rPr>
              <a:t>Result:</a:t>
            </a:r>
            <a:endParaRPr lang="en-US" sz="2000" dirty="0">
              <a:solidFill>
                <a:schemeClr val="bg1"/>
              </a:solidFill>
              <a:latin typeface="Share Tech" panose="020B0604020202020204" charset="0"/>
            </a:endParaRPr>
          </a:p>
        </p:txBody>
      </p:sp>
      <p:pic>
        <p:nvPicPr>
          <p:cNvPr id="4" name="Picture 3">
            <a:extLst>
              <a:ext uri="{FF2B5EF4-FFF2-40B4-BE49-F238E27FC236}">
                <a16:creationId xmlns:a16="http://schemas.microsoft.com/office/drawing/2014/main" id="{884F10FC-1956-41A1-BDDE-2841D6B4E53D}"/>
              </a:ext>
            </a:extLst>
          </p:cNvPr>
          <p:cNvPicPr>
            <a:picLocks noChangeAspect="1"/>
          </p:cNvPicPr>
          <p:nvPr/>
        </p:nvPicPr>
        <p:blipFill>
          <a:blip r:embed="rId3"/>
          <a:stretch>
            <a:fillRect/>
          </a:stretch>
        </p:blipFill>
        <p:spPr>
          <a:xfrm>
            <a:off x="83820" y="3340476"/>
            <a:ext cx="2564789" cy="1803024"/>
          </a:xfrm>
          <a:prstGeom prst="rect">
            <a:avLst/>
          </a:prstGeom>
        </p:spPr>
      </p:pic>
      <p:sp>
        <p:nvSpPr>
          <p:cNvPr id="6" name="Google Shape;692;p32">
            <a:extLst>
              <a:ext uri="{FF2B5EF4-FFF2-40B4-BE49-F238E27FC236}">
                <a16:creationId xmlns:a16="http://schemas.microsoft.com/office/drawing/2014/main" id="{94069F41-1743-E6D0-E56B-710B59A5476F}"/>
              </a:ext>
            </a:extLst>
          </p:cNvPr>
          <p:cNvSpPr/>
          <p:nvPr/>
        </p:nvSpPr>
        <p:spPr>
          <a:xfrm>
            <a:off x="217996" y="1654236"/>
            <a:ext cx="2333818" cy="14878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2;p32">
            <a:extLst>
              <a:ext uri="{FF2B5EF4-FFF2-40B4-BE49-F238E27FC236}">
                <a16:creationId xmlns:a16="http://schemas.microsoft.com/office/drawing/2014/main" id="{D9CA4BEB-3634-A6D2-5834-4992F737B9BC}"/>
              </a:ext>
            </a:extLst>
          </p:cNvPr>
          <p:cNvSpPr/>
          <p:nvPr/>
        </p:nvSpPr>
        <p:spPr>
          <a:xfrm>
            <a:off x="107833" y="2829001"/>
            <a:ext cx="891628"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71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35A1-088B-2346-F9BE-C7F5EFE77099}"/>
              </a:ext>
            </a:extLst>
          </p:cNvPr>
          <p:cNvSpPr>
            <a:spLocks noGrp="1"/>
          </p:cNvSpPr>
          <p:nvPr>
            <p:ph type="ctrTitle"/>
          </p:nvPr>
        </p:nvSpPr>
        <p:spPr>
          <a:xfrm>
            <a:off x="1106963" y="2267850"/>
            <a:ext cx="7080107" cy="837300"/>
          </a:xfrm>
        </p:spPr>
        <p:txBody>
          <a:bodyPr>
            <a:noAutofit/>
          </a:bodyPr>
          <a:lstStyle/>
          <a:p>
            <a:r>
              <a:rPr lang="en-US" dirty="0">
                <a:solidFill>
                  <a:schemeClr val="bg1"/>
                </a:solidFill>
                <a:latin typeface="Share Tech" panose="020B0604020202020204" charset="0"/>
              </a:rPr>
              <a:t>Questions that used the scrapped info</a:t>
            </a:r>
            <a:endParaRPr lang="en-GB" dirty="0">
              <a:solidFill>
                <a:schemeClr val="bg1"/>
              </a:solidFill>
              <a:latin typeface="Share Tech" panose="020B0604020202020204" charset="0"/>
            </a:endParaRPr>
          </a:p>
        </p:txBody>
      </p:sp>
      <p:sp>
        <p:nvSpPr>
          <p:cNvPr id="3" name="Google Shape;692;p32">
            <a:extLst>
              <a:ext uri="{FF2B5EF4-FFF2-40B4-BE49-F238E27FC236}">
                <a16:creationId xmlns:a16="http://schemas.microsoft.com/office/drawing/2014/main" id="{82CB7E66-8D87-5750-416E-6EA50910367A}"/>
              </a:ext>
            </a:extLst>
          </p:cNvPr>
          <p:cNvSpPr/>
          <p:nvPr/>
        </p:nvSpPr>
        <p:spPr>
          <a:xfrm>
            <a:off x="1499191" y="3105149"/>
            <a:ext cx="6156251" cy="13778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99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1274512" y="1792429"/>
            <a:ext cx="4173227"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Time-Changing Question: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Do country taxes play an important factor in deciding a start-up’s success?</a:t>
            </a: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416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87;p32">
            <a:extLst>
              <a:ext uri="{FF2B5EF4-FFF2-40B4-BE49-F238E27FC236}">
                <a16:creationId xmlns:a16="http://schemas.microsoft.com/office/drawing/2014/main" id="{3A874E1F-7ED6-8D4F-F58F-44CC89A16981}"/>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8" name="Google Shape;688;p32">
            <a:extLst>
              <a:ext uri="{FF2B5EF4-FFF2-40B4-BE49-F238E27FC236}">
                <a16:creationId xmlns:a16="http://schemas.microsoft.com/office/drawing/2014/main" id="{054CC69B-5FCD-01B4-DE67-9DA477082010}"/>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Two Approaches:</a:t>
            </a:r>
          </a:p>
          <a:p>
            <a:r>
              <a:rPr lang="en-US" dirty="0">
                <a:solidFill>
                  <a:srgbClr val="D4D4D4"/>
                </a:solidFill>
                <a:latin typeface="Consolas" panose="020B0609020204030204" pitchFamily="49" charset="0"/>
              </a:rPr>
              <a:t>1. Taxes W/ Company Status</a:t>
            </a:r>
          </a:p>
          <a:p>
            <a:r>
              <a:rPr lang="en-US" b="0" dirty="0">
                <a:solidFill>
                  <a:srgbClr val="D4D4D4"/>
                </a:solidFill>
                <a:effectLst/>
                <a:latin typeface="Consolas" panose="020B0609020204030204" pitchFamily="49" charset="0"/>
              </a:rPr>
              <a:t>2. Taxes </a:t>
            </a:r>
            <a:r>
              <a:rPr lang="en-US" dirty="0">
                <a:solidFill>
                  <a:srgbClr val="D4D4D4"/>
                </a:solidFill>
                <a:latin typeface="Consolas" panose="020B0609020204030204" pitchFamily="49" charset="0"/>
              </a:rPr>
              <a:t>W/ Avg Funding</a:t>
            </a:r>
            <a:endParaRPr lang="en-US" b="0" dirty="0">
              <a:solidFill>
                <a:srgbClr val="D4D4D4"/>
              </a:solidFill>
              <a:effectLst/>
              <a:latin typeface="Consolas" panose="020B0609020204030204" pitchFamily="49" charset="0"/>
            </a:endParaRPr>
          </a:p>
        </p:txBody>
      </p:sp>
      <p:sp>
        <p:nvSpPr>
          <p:cNvPr id="9" name="Google Shape;689;p32">
            <a:extLst>
              <a:ext uri="{FF2B5EF4-FFF2-40B4-BE49-F238E27FC236}">
                <a16:creationId xmlns:a16="http://schemas.microsoft.com/office/drawing/2014/main" id="{6117F1DD-0B0D-C918-BF36-752E739F3495}"/>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2">
            <a:extLst>
              <a:ext uri="{FF2B5EF4-FFF2-40B4-BE49-F238E27FC236}">
                <a16:creationId xmlns:a16="http://schemas.microsoft.com/office/drawing/2014/main" id="{A78230B4-D1DE-F38A-466B-75403DC438CF}"/>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11" name="Google Shape;691;p32">
            <a:extLst>
              <a:ext uri="{FF2B5EF4-FFF2-40B4-BE49-F238E27FC236}">
                <a16:creationId xmlns:a16="http://schemas.microsoft.com/office/drawing/2014/main" id="{41BE2196-CB85-D994-0882-853ED1FB4BD1}"/>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2">
            <a:extLst>
              <a:ext uri="{FF2B5EF4-FFF2-40B4-BE49-F238E27FC236}">
                <a16:creationId xmlns:a16="http://schemas.microsoft.com/office/drawing/2014/main" id="{ED0A2941-CBA6-6FED-4E7E-7CD39F583DF4}"/>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693;p32">
            <a:extLst>
              <a:ext uri="{FF2B5EF4-FFF2-40B4-BE49-F238E27FC236}">
                <a16:creationId xmlns:a16="http://schemas.microsoft.com/office/drawing/2014/main" id="{1D2CFCEC-38AE-BC91-B8E8-81F3C49E17CC}"/>
              </a:ext>
            </a:extLst>
          </p:cNvPr>
          <p:cNvCxnSpPr>
            <a:stCxn id="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4540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209961" y="141520"/>
            <a:ext cx="3804033" cy="450873"/>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3" name="TextBox 82">
            <a:extLst>
              <a:ext uri="{FF2B5EF4-FFF2-40B4-BE49-F238E27FC236}">
                <a16:creationId xmlns:a16="http://schemas.microsoft.com/office/drawing/2014/main" id="{AC5E723F-4AA2-40A7-831D-A0726C8E37A7}"/>
              </a:ext>
            </a:extLst>
          </p:cNvPr>
          <p:cNvSpPr txBox="1"/>
          <p:nvPr/>
        </p:nvSpPr>
        <p:spPr>
          <a:xfrm>
            <a:off x="475774" y="77426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466404" y="794364"/>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75774" y="1636018"/>
            <a:ext cx="3264300"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1. Scraped countries’ taxes from KPMG</a:t>
            </a:r>
          </a:p>
        </p:txBody>
      </p:sp>
      <p:grpSp>
        <p:nvGrpSpPr>
          <p:cNvPr id="49" name="Google Shape;1807;p52">
            <a:extLst>
              <a:ext uri="{FF2B5EF4-FFF2-40B4-BE49-F238E27FC236}">
                <a16:creationId xmlns:a16="http://schemas.microsoft.com/office/drawing/2014/main" id="{D4A382AB-FA3E-45EB-9CBE-8D956C8D4C1C}"/>
              </a:ext>
            </a:extLst>
          </p:cNvPr>
          <p:cNvGrpSpPr/>
          <p:nvPr/>
        </p:nvGrpSpPr>
        <p:grpSpPr>
          <a:xfrm rot="5400000">
            <a:off x="5429104" y="1716883"/>
            <a:ext cx="512898" cy="672211"/>
            <a:chOff x="4676550" y="2160575"/>
            <a:chExt cx="51400" cy="52500"/>
          </a:xfrm>
          <a:solidFill>
            <a:schemeClr val="bg2">
              <a:lumMod val="50000"/>
              <a:lumOff val="50000"/>
            </a:schemeClr>
          </a:solidFill>
        </p:grpSpPr>
        <p:sp>
          <p:nvSpPr>
            <p:cNvPr id="50" name="Google Shape;1808;p52">
              <a:extLst>
                <a:ext uri="{FF2B5EF4-FFF2-40B4-BE49-F238E27FC236}">
                  <a16:creationId xmlns:a16="http://schemas.microsoft.com/office/drawing/2014/main" id="{ABADE4AF-8F3A-497E-A4E3-B624608285AD}"/>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52">
              <a:extLst>
                <a:ext uri="{FF2B5EF4-FFF2-40B4-BE49-F238E27FC236}">
                  <a16:creationId xmlns:a16="http://schemas.microsoft.com/office/drawing/2014/main" id="{82BFC137-A8ED-46AC-8651-54BADA45D74E}"/>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52">
              <a:extLst>
                <a:ext uri="{FF2B5EF4-FFF2-40B4-BE49-F238E27FC236}">
                  <a16:creationId xmlns:a16="http://schemas.microsoft.com/office/drawing/2014/main" id="{7CFDA1C1-A52D-4727-B536-0FF325FCA363}"/>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07;p52">
            <a:extLst>
              <a:ext uri="{FF2B5EF4-FFF2-40B4-BE49-F238E27FC236}">
                <a16:creationId xmlns:a16="http://schemas.microsoft.com/office/drawing/2014/main" id="{2B5B4F03-4115-4067-A70C-65035B27F629}"/>
              </a:ext>
            </a:extLst>
          </p:cNvPr>
          <p:cNvGrpSpPr/>
          <p:nvPr/>
        </p:nvGrpSpPr>
        <p:grpSpPr>
          <a:xfrm rot="5400000">
            <a:off x="5393640" y="3169494"/>
            <a:ext cx="512898" cy="672211"/>
            <a:chOff x="4676550" y="2160575"/>
            <a:chExt cx="51400" cy="52500"/>
          </a:xfrm>
          <a:solidFill>
            <a:schemeClr val="bg2">
              <a:lumMod val="50000"/>
              <a:lumOff val="50000"/>
            </a:schemeClr>
          </a:solidFill>
        </p:grpSpPr>
        <p:sp>
          <p:nvSpPr>
            <p:cNvPr id="56" name="Google Shape;1808;p52">
              <a:extLst>
                <a:ext uri="{FF2B5EF4-FFF2-40B4-BE49-F238E27FC236}">
                  <a16:creationId xmlns:a16="http://schemas.microsoft.com/office/drawing/2014/main" id="{7D071FEE-8956-4FFF-B260-ED1C3B763570}"/>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9;p52">
              <a:extLst>
                <a:ext uri="{FF2B5EF4-FFF2-40B4-BE49-F238E27FC236}">
                  <a16:creationId xmlns:a16="http://schemas.microsoft.com/office/drawing/2014/main" id="{7EC3B7B2-A409-4A2D-ADF4-5EE2AAE146DA}"/>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0;p52">
              <a:extLst>
                <a:ext uri="{FF2B5EF4-FFF2-40B4-BE49-F238E27FC236}">
                  <a16:creationId xmlns:a16="http://schemas.microsoft.com/office/drawing/2014/main" id="{FEF048BD-38C4-44E0-8D89-B3433C7B356E}"/>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A89B7E19-3E65-4EFE-914E-89D70B43C29B}"/>
              </a:ext>
            </a:extLst>
          </p:cNvPr>
          <p:cNvPicPr>
            <a:picLocks noChangeAspect="1"/>
          </p:cNvPicPr>
          <p:nvPr/>
        </p:nvPicPr>
        <p:blipFill>
          <a:blip r:embed="rId3"/>
          <a:stretch>
            <a:fillRect/>
          </a:stretch>
        </p:blipFill>
        <p:spPr>
          <a:xfrm>
            <a:off x="3866618" y="831401"/>
            <a:ext cx="4239154" cy="763167"/>
          </a:xfrm>
          <a:prstGeom prst="rect">
            <a:avLst/>
          </a:prstGeom>
        </p:spPr>
      </p:pic>
      <p:pic>
        <p:nvPicPr>
          <p:cNvPr id="30" name="Picture 29">
            <a:extLst>
              <a:ext uri="{FF2B5EF4-FFF2-40B4-BE49-F238E27FC236}">
                <a16:creationId xmlns:a16="http://schemas.microsoft.com/office/drawing/2014/main" id="{46B54AE6-0EC7-463E-910E-8AA992172E57}"/>
              </a:ext>
            </a:extLst>
          </p:cNvPr>
          <p:cNvPicPr>
            <a:picLocks noChangeAspect="1"/>
          </p:cNvPicPr>
          <p:nvPr/>
        </p:nvPicPr>
        <p:blipFill>
          <a:blip r:embed="rId4"/>
          <a:stretch>
            <a:fillRect/>
          </a:stretch>
        </p:blipFill>
        <p:spPr>
          <a:xfrm>
            <a:off x="3434281" y="2387993"/>
            <a:ext cx="4671491" cy="681814"/>
          </a:xfrm>
          <a:prstGeom prst="rect">
            <a:avLst/>
          </a:prstGeom>
        </p:spPr>
      </p:pic>
      <p:pic>
        <p:nvPicPr>
          <p:cNvPr id="36" name="Picture 35">
            <a:extLst>
              <a:ext uri="{FF2B5EF4-FFF2-40B4-BE49-F238E27FC236}">
                <a16:creationId xmlns:a16="http://schemas.microsoft.com/office/drawing/2014/main" id="{68D8DC91-1BDC-4135-B944-F76327020F80}"/>
              </a:ext>
            </a:extLst>
          </p:cNvPr>
          <p:cNvPicPr>
            <a:picLocks noChangeAspect="1"/>
          </p:cNvPicPr>
          <p:nvPr/>
        </p:nvPicPr>
        <p:blipFill>
          <a:blip r:embed="rId5"/>
          <a:stretch>
            <a:fillRect/>
          </a:stretch>
        </p:blipFill>
        <p:spPr>
          <a:xfrm>
            <a:off x="3017373" y="3977493"/>
            <a:ext cx="5088399" cy="977951"/>
          </a:xfrm>
          <a:prstGeom prst="rect">
            <a:avLst/>
          </a:prstGeom>
        </p:spPr>
      </p:pic>
      <p:sp>
        <p:nvSpPr>
          <p:cNvPr id="63" name="Google Shape;688;p32">
            <a:extLst>
              <a:ext uri="{FF2B5EF4-FFF2-40B4-BE49-F238E27FC236}">
                <a16:creationId xmlns:a16="http://schemas.microsoft.com/office/drawing/2014/main" id="{C5E58CFA-CFC0-44FA-8A05-BFFCB6CB671C}"/>
              </a:ext>
            </a:extLst>
          </p:cNvPr>
          <p:cNvSpPr txBox="1">
            <a:spLocks/>
          </p:cNvSpPr>
          <p:nvPr/>
        </p:nvSpPr>
        <p:spPr>
          <a:xfrm>
            <a:off x="6133682" y="1850647"/>
            <a:ext cx="2415305"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Consolas" panose="020B0609020204030204" pitchFamily="49" charset="0"/>
              </a:rPr>
              <a:t>pd.read_html(pgSrc)</a:t>
            </a:r>
          </a:p>
        </p:txBody>
      </p:sp>
      <p:sp>
        <p:nvSpPr>
          <p:cNvPr id="65" name="Google Shape;688;p32">
            <a:extLst>
              <a:ext uri="{FF2B5EF4-FFF2-40B4-BE49-F238E27FC236}">
                <a16:creationId xmlns:a16="http://schemas.microsoft.com/office/drawing/2014/main" id="{7B02E8DA-7F15-418A-AD80-1EFEDFB8A7F0}"/>
              </a:ext>
            </a:extLst>
          </p:cNvPr>
          <p:cNvSpPr txBox="1">
            <a:spLocks/>
          </p:cNvSpPr>
          <p:nvPr/>
        </p:nvSpPr>
        <p:spPr>
          <a:xfrm>
            <a:off x="543893" y="3321360"/>
            <a:ext cx="2738404"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2. Cleaned scraped data</a:t>
            </a:r>
          </a:p>
        </p:txBody>
      </p:sp>
      <p:sp>
        <p:nvSpPr>
          <p:cNvPr id="67" name="Google Shape;688;p32">
            <a:extLst>
              <a:ext uri="{FF2B5EF4-FFF2-40B4-BE49-F238E27FC236}">
                <a16:creationId xmlns:a16="http://schemas.microsoft.com/office/drawing/2014/main" id="{C3E92FEC-51F5-4A96-BBA9-C5E154287CB9}"/>
              </a:ext>
            </a:extLst>
          </p:cNvPr>
          <p:cNvSpPr txBox="1">
            <a:spLocks/>
          </p:cNvSpPr>
          <p:nvPr/>
        </p:nvSpPr>
        <p:spPr>
          <a:xfrm>
            <a:off x="6434554" y="3339824"/>
            <a:ext cx="1813560" cy="289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dirty="0">
                <a:solidFill>
                  <a:schemeClr val="bg1"/>
                </a:solidFill>
                <a:latin typeface="Consolas" panose="020B0609020204030204" pitchFamily="49" charset="0"/>
              </a:rPr>
              <a:t>pycountry.countries.get(name=country)</a:t>
            </a:r>
          </a:p>
          <a:p>
            <a:pPr marL="114300" indent="0" algn="l">
              <a:buSzPct val="80000"/>
            </a:pPr>
            <a:r>
              <a:rPr lang="en-US" sz="1100" dirty="0">
                <a:solidFill>
                  <a:schemeClr val="bg1"/>
                </a:solidFill>
                <a:latin typeface="Consolas" panose="020B0609020204030204" pitchFamily="49" charset="0"/>
              </a:rPr>
              <a:t>.alpha_3</a:t>
            </a:r>
          </a:p>
        </p:txBody>
      </p:sp>
      <p:sp>
        <p:nvSpPr>
          <p:cNvPr id="20" name="Google Shape;692;p32">
            <a:extLst>
              <a:ext uri="{FF2B5EF4-FFF2-40B4-BE49-F238E27FC236}">
                <a16:creationId xmlns:a16="http://schemas.microsoft.com/office/drawing/2014/main" id="{8C425EC7-3EC8-B6E4-0764-51C9D1AD86FB}"/>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74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3" grpId="0"/>
      <p:bldP spid="65"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87;p32">
            <a:extLst>
              <a:ext uri="{FF2B5EF4-FFF2-40B4-BE49-F238E27FC236}">
                <a16:creationId xmlns:a16="http://schemas.microsoft.com/office/drawing/2014/main" id="{5C374622-C627-3BEE-67D1-8B2502FC9570}"/>
              </a:ext>
            </a:extLst>
          </p:cNvPr>
          <p:cNvSpPr txBox="1">
            <a:spLocks noGrp="1"/>
          </p:cNvSpPr>
          <p:nvPr>
            <p:ph type="ctrTitle"/>
          </p:nvPr>
        </p:nvSpPr>
        <p:spPr>
          <a:xfrm>
            <a:off x="2173315" y="2153100"/>
            <a:ext cx="460658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Obstacles Faced</a:t>
            </a:r>
          </a:p>
        </p:txBody>
      </p:sp>
      <p:sp>
        <p:nvSpPr>
          <p:cNvPr id="16" name="Google Shape;691;p32">
            <a:extLst>
              <a:ext uri="{FF2B5EF4-FFF2-40B4-BE49-F238E27FC236}">
                <a16:creationId xmlns:a16="http://schemas.microsoft.com/office/drawing/2014/main" id="{A4FBF5D7-13B3-5FDE-D1A8-F497874FF8BD}"/>
              </a:ext>
            </a:extLst>
          </p:cNvPr>
          <p:cNvSpPr/>
          <p:nvPr/>
        </p:nvSpPr>
        <p:spPr>
          <a:xfrm>
            <a:off x="1336609" y="3101356"/>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2;p32">
            <a:extLst>
              <a:ext uri="{FF2B5EF4-FFF2-40B4-BE49-F238E27FC236}">
                <a16:creationId xmlns:a16="http://schemas.microsoft.com/office/drawing/2014/main" id="{5CCB7CF9-41C9-D073-E5F3-01EE33088B01}"/>
              </a:ext>
            </a:extLst>
          </p:cNvPr>
          <p:cNvSpPr/>
          <p:nvPr/>
        </p:nvSpPr>
        <p:spPr>
          <a:xfrm>
            <a:off x="1336083" y="3101356"/>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2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580720" y="747278"/>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569788" y="839035"/>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chemeClr val="accent3"/>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25000"/>
                        <a:lumOff val="75000"/>
                      </a:schemeClr>
                    </a:solidFill>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chemeClr val="accent1"/>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chemeClr val="bg1"/>
                </a:solidFill>
                <a:latin typeface="Consolas" panose="020B0609020204030204" pitchFamily="49" charset="0"/>
              </a:rPr>
              <a:t>#Companies</a:t>
            </a:r>
            <a:endParaRPr lang="en-US" dirty="0"/>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chemeClr val="bg1"/>
                </a:solidFill>
                <a:latin typeface="Consolas" panose="020B0609020204030204" pitchFamily="49" charset="0"/>
              </a:rPr>
              <a:t>#Country Code</a:t>
            </a:r>
            <a:endParaRPr lang="en-US" dirty="0"/>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909467"/>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4. Initially chose USA</a:t>
            </a:r>
          </a:p>
          <a:p>
            <a:pPr marL="114300" indent="0" algn="l">
              <a:buSzPct val="80000"/>
            </a:pPr>
            <a:r>
              <a:rPr lang="en-US" sz="1400" dirty="0">
                <a:solidFill>
                  <a:schemeClr val="bg1"/>
                </a:solidFill>
                <a:latin typeface="Maven Pro" panose="020B0604020202020204" charset="0"/>
              </a:rPr>
              <a:t>However…</a:t>
            </a:r>
          </a:p>
        </p:txBody>
      </p:sp>
      <p:cxnSp>
        <p:nvCxnSpPr>
          <p:cNvPr id="8" name="Straight Connector 7">
            <a:extLst>
              <a:ext uri="{FF2B5EF4-FFF2-40B4-BE49-F238E27FC236}">
                <a16:creationId xmlns:a16="http://schemas.microsoft.com/office/drawing/2014/main" id="{58D78FB2-AB46-4314-929F-2080BB517AE6}"/>
              </a:ext>
            </a:extLst>
          </p:cNvPr>
          <p:cNvCxnSpPr>
            <a:cxnSpLocks/>
            <a:endCxn id="35" idx="1"/>
          </p:cNvCxnSpPr>
          <p:nvPr/>
        </p:nvCxnSpPr>
        <p:spPr>
          <a:xfrm flipV="1">
            <a:off x="3536081" y="2003497"/>
            <a:ext cx="1465538" cy="653442"/>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4313124" y="1493520"/>
            <a:ext cx="4701335" cy="34823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p:cNvCxnSpPr>
          <p:nvPr/>
        </p:nvCxnSpPr>
        <p:spPr>
          <a:xfrm>
            <a:off x="3536081" y="2656939"/>
            <a:ext cx="947262" cy="1327740"/>
          </a:xfrm>
          <a:prstGeom prst="line">
            <a:avLst/>
          </a:prstGeom>
          <a:ln>
            <a:solidFill>
              <a:srgbClr val="FF0000"/>
            </a:solidFill>
          </a:ln>
        </p:spPr>
        <p:style>
          <a:lnRef idx="1">
            <a:schemeClr val="accent4"/>
          </a:lnRef>
          <a:fillRef idx="0">
            <a:schemeClr val="accent4"/>
          </a:fillRef>
          <a:effectRef idx="0">
            <a:schemeClr val="accent4"/>
          </a:effectRef>
          <a:fontRef idx="minor">
            <a:schemeClr val="tx1"/>
          </a:fontRef>
        </p:style>
      </p:cxnSp>
      <p:pic>
        <p:nvPicPr>
          <p:cNvPr id="66" name="Picture 65">
            <a:extLst>
              <a:ext uri="{FF2B5EF4-FFF2-40B4-BE49-F238E27FC236}">
                <a16:creationId xmlns:a16="http://schemas.microsoft.com/office/drawing/2014/main" id="{B712DFF8-CC9C-436B-987D-A2A6EFAFBA60}"/>
              </a:ext>
            </a:extLst>
          </p:cNvPr>
          <p:cNvPicPr>
            <a:picLocks noChangeAspect="1"/>
          </p:cNvPicPr>
          <p:nvPr/>
        </p:nvPicPr>
        <p:blipFill>
          <a:blip r:embed="rId3"/>
          <a:stretch>
            <a:fillRect/>
          </a:stretch>
        </p:blipFill>
        <p:spPr>
          <a:xfrm>
            <a:off x="4660659" y="2488384"/>
            <a:ext cx="4076700" cy="1496295"/>
          </a:xfrm>
          <a:prstGeom prst="rect">
            <a:avLst/>
          </a:prstGeom>
        </p:spPr>
      </p:pic>
      <p:pic>
        <p:nvPicPr>
          <p:cNvPr id="68" name="Picture 67">
            <a:extLst>
              <a:ext uri="{FF2B5EF4-FFF2-40B4-BE49-F238E27FC236}">
                <a16:creationId xmlns:a16="http://schemas.microsoft.com/office/drawing/2014/main" id="{E86B25FD-213E-4FCC-B56E-CA50E4F4A305}"/>
              </a:ext>
            </a:extLst>
          </p:cNvPr>
          <p:cNvPicPr>
            <a:picLocks noChangeAspect="1"/>
          </p:cNvPicPr>
          <p:nvPr/>
        </p:nvPicPr>
        <p:blipFill>
          <a:blip r:embed="rId4"/>
          <a:stretch>
            <a:fillRect/>
          </a:stretch>
        </p:blipFill>
        <p:spPr>
          <a:xfrm>
            <a:off x="5605854" y="2057191"/>
            <a:ext cx="2072869" cy="2355533"/>
          </a:xfrm>
          <a:prstGeom prst="rect">
            <a:avLst/>
          </a:prstGeom>
        </p:spPr>
      </p:pic>
      <p:grpSp>
        <p:nvGrpSpPr>
          <p:cNvPr id="71" name="Google Shape;10102;p58">
            <a:extLst>
              <a:ext uri="{FF2B5EF4-FFF2-40B4-BE49-F238E27FC236}">
                <a16:creationId xmlns:a16="http://schemas.microsoft.com/office/drawing/2014/main" id="{2A016A40-F999-432D-BB25-05D0C17A38AE}"/>
              </a:ext>
            </a:extLst>
          </p:cNvPr>
          <p:cNvGrpSpPr/>
          <p:nvPr/>
        </p:nvGrpSpPr>
        <p:grpSpPr>
          <a:xfrm>
            <a:off x="5027655" y="1857151"/>
            <a:ext cx="3261384" cy="2758911"/>
            <a:chOff x="5779408" y="3699191"/>
            <a:chExt cx="317645" cy="318757"/>
          </a:xfrm>
          <a:solidFill>
            <a:srgbClr val="FF0000"/>
          </a:solidFill>
        </p:grpSpPr>
        <p:sp>
          <p:nvSpPr>
            <p:cNvPr id="72" name="Google Shape;10103;p58">
              <a:extLst>
                <a:ext uri="{FF2B5EF4-FFF2-40B4-BE49-F238E27FC236}">
                  <a16:creationId xmlns:a16="http://schemas.microsoft.com/office/drawing/2014/main" id="{C43FA876-AE33-4FAF-9811-F38BE55CD25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04;p58">
              <a:extLst>
                <a:ext uri="{FF2B5EF4-FFF2-40B4-BE49-F238E27FC236}">
                  <a16:creationId xmlns:a16="http://schemas.microsoft.com/office/drawing/2014/main" id="{11C29571-4A96-456E-AC5D-78C2644AAB0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687;p32">
            <a:extLst>
              <a:ext uri="{FF2B5EF4-FFF2-40B4-BE49-F238E27FC236}">
                <a16:creationId xmlns:a16="http://schemas.microsoft.com/office/drawing/2014/main" id="{E0E900BD-D698-12DF-204A-CC68256C69E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1" name="Google Shape;692;p32">
            <a:extLst>
              <a:ext uri="{FF2B5EF4-FFF2-40B4-BE49-F238E27FC236}">
                <a16:creationId xmlns:a16="http://schemas.microsoft.com/office/drawing/2014/main" id="{B16A7CFE-61A1-2110-7D49-A41013BD579F}"/>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4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1000"/>
                                        <p:tgtEl>
                                          <p:spTgt spid="55"/>
                                        </p:tgtEl>
                                      </p:cBhvr>
                                    </p:animEffect>
                                  </p:childTnLst>
                                </p:cTn>
                              </p:par>
                              <p:par>
                                <p:cTn id="49" presetID="2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1000"/>
                                        <p:tgtEl>
                                          <p:spTgt spid="8"/>
                                        </p:tgtEl>
                                      </p:cBhvr>
                                    </p:animEffect>
                                  </p:childTnLst>
                                </p:cTn>
                              </p:par>
                              <p:par>
                                <p:cTn id="52" presetID="22" presetClass="entr" presetSubtype="4"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1000"/>
                                        <p:tgtEl>
                                          <p:spTgt spid="6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1000"/>
                                        <p:tgtEl>
                                          <p:spTgt spid="35"/>
                                        </p:tgtEl>
                                      </p:cBhvr>
                                    </p:animEffect>
                                  </p:childTnLst>
                                </p:cTn>
                              </p:par>
                              <p:par>
                                <p:cTn id="58" presetID="22" presetClass="entr" presetSubtype="4"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down)">
                                      <p:cBhvr>
                                        <p:cTn id="60" dur="1000"/>
                                        <p:tgtEl>
                                          <p:spTgt spid="6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par>
                                <p:cTn id="66" presetID="22" presetClass="exit" presetSubtype="4" fill="hold" nodeType="withEffect">
                                  <p:stCondLst>
                                    <p:cond delay="0"/>
                                  </p:stCondLst>
                                  <p:childTnLst>
                                    <p:animEffect transition="out" filter="wipe(down)">
                                      <p:cBhvr>
                                        <p:cTn id="67" dur="500"/>
                                        <p:tgtEl>
                                          <p:spTgt spid="66"/>
                                        </p:tgtEl>
                                      </p:cBhvr>
                                    </p:animEffect>
                                    <p:set>
                                      <p:cBhvr>
                                        <p:cTn id="68" dur="1" fill="hold">
                                          <p:stCondLst>
                                            <p:cond delay="499"/>
                                          </p:stCondLst>
                                        </p:cTn>
                                        <p:tgtEl>
                                          <p:spTgt spid="6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anim calcmode="lin" valueType="num">
                                      <p:cBhvr>
                                        <p:cTn id="73" dur="500" fill="hold"/>
                                        <p:tgtEl>
                                          <p:spTgt spid="71"/>
                                        </p:tgtEl>
                                        <p:attrNameLst>
                                          <p:attrName>ppt_w</p:attrName>
                                        </p:attrNameLst>
                                      </p:cBhvr>
                                      <p:tavLst>
                                        <p:tav tm="0">
                                          <p:val>
                                            <p:fltVal val="0"/>
                                          </p:val>
                                        </p:tav>
                                        <p:tav tm="100000">
                                          <p:val>
                                            <p:strVal val="#ppt_w"/>
                                          </p:val>
                                        </p:tav>
                                      </p:tavLst>
                                    </p:anim>
                                    <p:anim calcmode="lin" valueType="num">
                                      <p:cBhvr>
                                        <p:cTn id="74" dur="500" fill="hold"/>
                                        <p:tgtEl>
                                          <p:spTgt spid="71"/>
                                        </p:tgtEl>
                                        <p:attrNameLst>
                                          <p:attrName>ppt_h</p:attrName>
                                        </p:attrNameLst>
                                      </p:cBhvr>
                                      <p:tavLst>
                                        <p:tav tm="0">
                                          <p:val>
                                            <p:fltVal val="0"/>
                                          </p:val>
                                        </p:tav>
                                        <p:tav tm="100000">
                                          <p:val>
                                            <p:strVal val="#ppt_h"/>
                                          </p:val>
                                        </p:tav>
                                      </p:tavLst>
                                    </p:anim>
                                    <p:animEffect transition="in" filter="fade">
                                      <p:cBhvr>
                                        <p:cTn id="7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 grpId="0"/>
      <p:bldP spid="31" grpId="0"/>
      <p:bldP spid="33" grpId="0"/>
      <p:bldP spid="34" grpId="0"/>
      <p:bldP spid="37" grpId="0"/>
      <p:bldP spid="38" grpId="0"/>
      <p:bldP spid="39" grpId="0"/>
      <p:bldP spid="41" grpId="0"/>
      <p:bldP spid="42" grpId="0"/>
      <p:bldP spid="43" grpId="0"/>
      <p:bldP spid="44" grpId="0"/>
      <p:bldP spid="55" grpId="0"/>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3" name="TextBox 82">
            <a:extLst>
              <a:ext uri="{FF2B5EF4-FFF2-40B4-BE49-F238E27FC236}">
                <a16:creationId xmlns:a16="http://schemas.microsoft.com/office/drawing/2014/main" id="{AC5E723F-4AA2-40A7-831D-A0726C8E37A7}"/>
              </a:ext>
            </a:extLst>
          </p:cNvPr>
          <p:cNvSpPr txBox="1"/>
          <p:nvPr/>
        </p:nvSpPr>
        <p:spPr>
          <a:xfrm>
            <a:off x="651263" y="767267"/>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4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818255" y="850808"/>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493401" y="1423883"/>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3. Visualized #companies in each country in our dataset to choose taxes for the country that appeared the most</a:t>
            </a:r>
          </a:p>
        </p:txBody>
      </p:sp>
      <p:grpSp>
        <p:nvGrpSpPr>
          <p:cNvPr id="9" name="Google Shape;9791;p57">
            <a:extLst>
              <a:ext uri="{FF2B5EF4-FFF2-40B4-BE49-F238E27FC236}">
                <a16:creationId xmlns:a16="http://schemas.microsoft.com/office/drawing/2014/main" id="{B06997A6-7342-4906-9F37-D31475EB59DA}"/>
              </a:ext>
            </a:extLst>
          </p:cNvPr>
          <p:cNvGrpSpPr/>
          <p:nvPr/>
        </p:nvGrpSpPr>
        <p:grpSpPr>
          <a:xfrm>
            <a:off x="1390791" y="2436588"/>
            <a:ext cx="2145290" cy="1895791"/>
            <a:chOff x="7287122" y="1165658"/>
            <a:chExt cx="1219403" cy="1077585"/>
          </a:xfrm>
        </p:grpSpPr>
        <p:grpSp>
          <p:nvGrpSpPr>
            <p:cNvPr id="10" name="Google Shape;9792;p57">
              <a:extLst>
                <a:ext uri="{FF2B5EF4-FFF2-40B4-BE49-F238E27FC236}">
                  <a16:creationId xmlns:a16="http://schemas.microsoft.com/office/drawing/2014/main" id="{6C04526E-A606-462A-8443-857158F80032}"/>
                </a:ext>
              </a:extLst>
            </p:cNvPr>
            <p:cNvGrpSpPr/>
            <p:nvPr/>
          </p:nvGrpSpPr>
          <p:grpSpPr>
            <a:xfrm>
              <a:off x="7287122" y="1969722"/>
              <a:ext cx="1219403" cy="273521"/>
              <a:chOff x="7287122" y="1969722"/>
              <a:chExt cx="1219403" cy="273521"/>
            </a:xfrm>
          </p:grpSpPr>
          <p:sp>
            <p:nvSpPr>
              <p:cNvPr id="26" name="Google Shape;9793;p57">
                <a:extLst>
                  <a:ext uri="{FF2B5EF4-FFF2-40B4-BE49-F238E27FC236}">
                    <a16:creationId xmlns:a16="http://schemas.microsoft.com/office/drawing/2014/main" id="{0E807B24-B8EA-4FC3-972E-8296E0C37115}"/>
                  </a:ext>
                </a:extLst>
              </p:cNvPr>
              <p:cNvSpPr/>
              <p:nvPr/>
            </p:nvSpPr>
            <p:spPr>
              <a:xfrm flipH="1">
                <a:off x="8366247" y="1969722"/>
                <a:ext cx="140278" cy="273521"/>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794;p57">
                <a:extLst>
                  <a:ext uri="{FF2B5EF4-FFF2-40B4-BE49-F238E27FC236}">
                    <a16:creationId xmlns:a16="http://schemas.microsoft.com/office/drawing/2014/main" id="{C6721BFE-12D5-4AD9-B4BA-C12F0EC8D628}"/>
                  </a:ext>
                </a:extLst>
              </p:cNvPr>
              <p:cNvGrpSpPr/>
              <p:nvPr/>
            </p:nvGrpSpPr>
            <p:grpSpPr>
              <a:xfrm>
                <a:off x="7287122" y="2066772"/>
                <a:ext cx="1133271" cy="88891"/>
                <a:chOff x="7287122" y="2066772"/>
                <a:chExt cx="1133271" cy="88891"/>
              </a:xfrm>
            </p:grpSpPr>
            <p:sp>
              <p:nvSpPr>
                <p:cNvPr id="28" name="Google Shape;9795;p57">
                  <a:extLst>
                    <a:ext uri="{FF2B5EF4-FFF2-40B4-BE49-F238E27FC236}">
                      <a16:creationId xmlns:a16="http://schemas.microsoft.com/office/drawing/2014/main" id="{CCC3C9C1-F7AA-4F64-98A9-C6AE8FC4C427}"/>
                    </a:ext>
                  </a:extLst>
                </p:cNvPr>
                <p:cNvSpPr/>
                <p:nvPr/>
              </p:nvSpPr>
              <p:spPr>
                <a:xfrm flipH="1">
                  <a:off x="7287122" y="2066772"/>
                  <a:ext cx="507103" cy="8889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9796;p57">
                  <a:extLst>
                    <a:ext uri="{FF2B5EF4-FFF2-40B4-BE49-F238E27FC236}">
                      <a16:creationId xmlns:a16="http://schemas.microsoft.com/office/drawing/2014/main" id="{D5D594F6-C5C8-4ADE-B64C-1BF84360210D}"/>
                    </a:ext>
                  </a:extLst>
                </p:cNvPr>
                <p:cNvCxnSpPr>
                  <a:cxnSpLocks/>
                </p:cNvCxnSpPr>
                <p:nvPr/>
              </p:nvCxnSpPr>
              <p:spPr>
                <a:xfrm flipH="1">
                  <a:off x="7818476" y="2100600"/>
                  <a:ext cx="601917"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 name="Google Shape;9797;p57">
              <a:extLst>
                <a:ext uri="{FF2B5EF4-FFF2-40B4-BE49-F238E27FC236}">
                  <a16:creationId xmlns:a16="http://schemas.microsoft.com/office/drawing/2014/main" id="{C15F8A6D-9DEF-49C9-870B-7219B0B03CD6}"/>
                </a:ext>
              </a:extLst>
            </p:cNvPr>
            <p:cNvGrpSpPr/>
            <p:nvPr/>
          </p:nvGrpSpPr>
          <p:grpSpPr>
            <a:xfrm>
              <a:off x="7287122" y="1712201"/>
              <a:ext cx="1219403" cy="246767"/>
              <a:chOff x="7287122" y="1712201"/>
              <a:chExt cx="1219403" cy="246767"/>
            </a:xfrm>
          </p:grpSpPr>
          <p:sp>
            <p:nvSpPr>
              <p:cNvPr id="22" name="Google Shape;9798;p57">
                <a:extLst>
                  <a:ext uri="{FF2B5EF4-FFF2-40B4-BE49-F238E27FC236}">
                    <a16:creationId xmlns:a16="http://schemas.microsoft.com/office/drawing/2014/main" id="{2065A600-41E8-40D0-8967-136AE7BA9BF1}"/>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9799;p57">
                <a:extLst>
                  <a:ext uri="{FF2B5EF4-FFF2-40B4-BE49-F238E27FC236}">
                    <a16:creationId xmlns:a16="http://schemas.microsoft.com/office/drawing/2014/main" id="{1A9F184C-05F4-43FF-A0B7-F36438C9A119}"/>
                  </a:ext>
                </a:extLst>
              </p:cNvPr>
              <p:cNvGrpSpPr/>
              <p:nvPr/>
            </p:nvGrpSpPr>
            <p:grpSpPr>
              <a:xfrm>
                <a:off x="7287122" y="1822943"/>
                <a:ext cx="1005303" cy="116133"/>
                <a:chOff x="7287122" y="1822943"/>
                <a:chExt cx="1005303" cy="116133"/>
              </a:xfrm>
            </p:grpSpPr>
            <p:sp>
              <p:nvSpPr>
                <p:cNvPr id="24" name="Google Shape;9800;p57">
                  <a:extLst>
                    <a:ext uri="{FF2B5EF4-FFF2-40B4-BE49-F238E27FC236}">
                      <a16:creationId xmlns:a16="http://schemas.microsoft.com/office/drawing/2014/main" id="{E001AD65-26AB-45F0-BBC1-66B6ABBF959A}"/>
                    </a:ext>
                  </a:extLst>
                </p:cNvPr>
                <p:cNvSpPr/>
                <p:nvPr/>
              </p:nvSpPr>
              <p:spPr>
                <a:xfrm flipH="1">
                  <a:off x="7287122" y="1822943"/>
                  <a:ext cx="507103" cy="116133"/>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801;p57">
                  <a:extLst>
                    <a:ext uri="{FF2B5EF4-FFF2-40B4-BE49-F238E27FC236}">
                      <a16:creationId xmlns:a16="http://schemas.microsoft.com/office/drawing/2014/main" id="{2449F529-4920-4922-8EAE-F98D8611B4CA}"/>
                    </a:ext>
                  </a:extLst>
                </p:cNvPr>
                <p:cNvCxnSpPr/>
                <p:nvPr/>
              </p:nvCxnSpPr>
              <p:spPr>
                <a:xfrm rot="10800000">
                  <a:off x="7818425" y="1879575"/>
                  <a:ext cx="474000" cy="0"/>
                </a:xfrm>
                <a:prstGeom prst="straightConnector1">
                  <a:avLst/>
                </a:prstGeom>
                <a:noFill/>
                <a:ln w="9525" cap="flat" cmpd="sng">
                  <a:solidFill>
                    <a:schemeClr val="accent3"/>
                  </a:solidFill>
                  <a:prstDash val="solid"/>
                  <a:round/>
                  <a:headEnd type="none" w="med" len="med"/>
                  <a:tailEnd type="oval" w="med" len="med"/>
                </a:ln>
              </p:spPr>
            </p:cxnSp>
          </p:grpSp>
        </p:grpSp>
        <p:grpSp>
          <p:nvGrpSpPr>
            <p:cNvPr id="12" name="Google Shape;9802;p57">
              <a:extLst>
                <a:ext uri="{FF2B5EF4-FFF2-40B4-BE49-F238E27FC236}">
                  <a16:creationId xmlns:a16="http://schemas.microsoft.com/office/drawing/2014/main" id="{CC76561B-755E-4E36-BF55-3185AE118967}"/>
                </a:ext>
              </a:extLst>
            </p:cNvPr>
            <p:cNvGrpSpPr/>
            <p:nvPr/>
          </p:nvGrpSpPr>
          <p:grpSpPr>
            <a:xfrm>
              <a:off x="7287122" y="1447520"/>
              <a:ext cx="1219403" cy="286667"/>
              <a:chOff x="7287122" y="1447520"/>
              <a:chExt cx="1219403" cy="286667"/>
            </a:xfrm>
          </p:grpSpPr>
          <p:sp>
            <p:nvSpPr>
              <p:cNvPr id="18" name="Google Shape;9803;p57">
                <a:extLst>
                  <a:ext uri="{FF2B5EF4-FFF2-40B4-BE49-F238E27FC236}">
                    <a16:creationId xmlns:a16="http://schemas.microsoft.com/office/drawing/2014/main" id="{B6E5B3F2-1FE7-4D77-9D86-AFFBD7E131DF}"/>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9804;p57">
                <a:extLst>
                  <a:ext uri="{FF2B5EF4-FFF2-40B4-BE49-F238E27FC236}">
                    <a16:creationId xmlns:a16="http://schemas.microsoft.com/office/drawing/2014/main" id="{563D9C89-EF06-4903-9AE1-40372CF0BBDA}"/>
                  </a:ext>
                </a:extLst>
              </p:cNvPr>
              <p:cNvGrpSpPr/>
              <p:nvPr/>
            </p:nvGrpSpPr>
            <p:grpSpPr>
              <a:xfrm>
                <a:off x="7287122" y="1562058"/>
                <a:ext cx="852803" cy="116131"/>
                <a:chOff x="7287122" y="1562058"/>
                <a:chExt cx="852803" cy="116131"/>
              </a:xfrm>
            </p:grpSpPr>
            <p:sp>
              <p:nvSpPr>
                <p:cNvPr id="20" name="Google Shape;9805;p57">
                  <a:extLst>
                    <a:ext uri="{FF2B5EF4-FFF2-40B4-BE49-F238E27FC236}">
                      <a16:creationId xmlns:a16="http://schemas.microsoft.com/office/drawing/2014/main" id="{A87C438C-48E9-43DA-B0A8-89703E53E20B}"/>
                    </a:ext>
                  </a:extLst>
                </p:cNvPr>
                <p:cNvSpPr/>
                <p:nvPr/>
              </p:nvSpPr>
              <p:spPr>
                <a:xfrm flipH="1">
                  <a:off x="7287122" y="1562058"/>
                  <a:ext cx="507103" cy="116131"/>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806;p57">
                  <a:extLst>
                    <a:ext uri="{FF2B5EF4-FFF2-40B4-BE49-F238E27FC236}">
                      <a16:creationId xmlns:a16="http://schemas.microsoft.com/office/drawing/2014/main" id="{4A660B52-F4F3-45F9-87CF-542C33278B61}"/>
                    </a:ext>
                  </a:extLst>
                </p:cNvPr>
                <p:cNvCxnSpPr/>
                <p:nvPr/>
              </p:nvCxnSpPr>
              <p:spPr>
                <a:xfrm rot="10800000">
                  <a:off x="7818325" y="1618700"/>
                  <a:ext cx="321600" cy="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13" name="Google Shape;9807;p57">
              <a:extLst>
                <a:ext uri="{FF2B5EF4-FFF2-40B4-BE49-F238E27FC236}">
                  <a16:creationId xmlns:a16="http://schemas.microsoft.com/office/drawing/2014/main" id="{E6B784D9-3612-44B6-9454-F769FFA7B692}"/>
                </a:ext>
              </a:extLst>
            </p:cNvPr>
            <p:cNvGrpSpPr/>
            <p:nvPr/>
          </p:nvGrpSpPr>
          <p:grpSpPr>
            <a:xfrm>
              <a:off x="7287122" y="1165658"/>
              <a:ext cx="1219403" cy="344253"/>
              <a:chOff x="7287122" y="1165658"/>
              <a:chExt cx="1219403" cy="344253"/>
            </a:xfrm>
          </p:grpSpPr>
          <p:sp>
            <p:nvSpPr>
              <p:cNvPr id="14" name="Google Shape;9808;p57">
                <a:extLst>
                  <a:ext uri="{FF2B5EF4-FFF2-40B4-BE49-F238E27FC236}">
                    <a16:creationId xmlns:a16="http://schemas.microsoft.com/office/drawing/2014/main" id="{C894CF87-9CB8-4B3B-8B6D-D05EC88D9DA1}"/>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9809;p57">
                <a:extLst>
                  <a:ext uri="{FF2B5EF4-FFF2-40B4-BE49-F238E27FC236}">
                    <a16:creationId xmlns:a16="http://schemas.microsoft.com/office/drawing/2014/main" id="{9BCA96E0-31A2-4C8A-AABD-99D95B2F83A2}"/>
                  </a:ext>
                </a:extLst>
              </p:cNvPr>
              <p:cNvGrpSpPr/>
              <p:nvPr/>
            </p:nvGrpSpPr>
            <p:grpSpPr>
              <a:xfrm>
                <a:off x="7287122" y="1341015"/>
                <a:ext cx="695703" cy="93347"/>
                <a:chOff x="7287122" y="1341015"/>
                <a:chExt cx="695703" cy="93347"/>
              </a:xfrm>
            </p:grpSpPr>
            <p:sp>
              <p:nvSpPr>
                <p:cNvPr id="16" name="Google Shape;9810;p57">
                  <a:extLst>
                    <a:ext uri="{FF2B5EF4-FFF2-40B4-BE49-F238E27FC236}">
                      <a16:creationId xmlns:a16="http://schemas.microsoft.com/office/drawing/2014/main" id="{7DAB0762-E39D-41D7-A1C6-452E50DCEB0E}"/>
                    </a:ext>
                  </a:extLst>
                </p:cNvPr>
                <p:cNvSpPr/>
                <p:nvPr/>
              </p:nvSpPr>
              <p:spPr>
                <a:xfrm flipH="1">
                  <a:off x="7287122" y="1341015"/>
                  <a:ext cx="507103" cy="93347"/>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811;p57">
                  <a:extLst>
                    <a:ext uri="{FF2B5EF4-FFF2-40B4-BE49-F238E27FC236}">
                      <a16:creationId xmlns:a16="http://schemas.microsoft.com/office/drawing/2014/main" id="{32E198EE-7877-43C6-822C-2D553D0BDA83}"/>
                    </a:ext>
                  </a:extLst>
                </p:cNvPr>
                <p:cNvCxnSpPr/>
                <p:nvPr/>
              </p:nvCxnSpPr>
              <p:spPr>
                <a:xfrm rot="10800000">
                  <a:off x="7818425" y="1377750"/>
                  <a:ext cx="164400" cy="0"/>
                </a:xfrm>
                <a:prstGeom prst="straightConnector1">
                  <a:avLst/>
                </a:prstGeom>
                <a:noFill/>
                <a:ln w="9525" cap="flat" cmpd="sng">
                  <a:solidFill>
                    <a:schemeClr val="accent1"/>
                  </a:solidFill>
                  <a:prstDash val="solid"/>
                  <a:round/>
                  <a:headEnd type="none" w="med" len="med"/>
                  <a:tailEnd type="oval" w="med" len="med"/>
                </a:ln>
              </p:spPr>
            </p:cxnSp>
          </p:grpSp>
        </p:grpSp>
      </p:grpSp>
      <p:sp>
        <p:nvSpPr>
          <p:cNvPr id="4" name="Rectangle 3">
            <a:extLst>
              <a:ext uri="{FF2B5EF4-FFF2-40B4-BE49-F238E27FC236}">
                <a16:creationId xmlns:a16="http://schemas.microsoft.com/office/drawing/2014/main" id="{3A28963D-9A37-4592-A3FF-79EF21E934B0}"/>
              </a:ext>
            </a:extLst>
          </p:cNvPr>
          <p:cNvSpPr/>
          <p:nvPr/>
        </p:nvSpPr>
        <p:spPr>
          <a:xfrm>
            <a:off x="2833999" y="2531981"/>
            <a:ext cx="482824" cy="307777"/>
          </a:xfrm>
          <a:prstGeom prst="rect">
            <a:avLst/>
          </a:prstGeom>
        </p:spPr>
        <p:txBody>
          <a:bodyPr wrap="none">
            <a:spAutoFit/>
          </a:bodyPr>
          <a:lstStyle/>
          <a:p>
            <a:r>
              <a:rPr lang="en-US" dirty="0">
                <a:solidFill>
                  <a:schemeClr val="bg1"/>
                </a:solidFill>
                <a:latin typeface="Consolas" panose="020B0609020204030204" pitchFamily="49" charset="0"/>
              </a:rPr>
              <a:t>USA</a:t>
            </a:r>
            <a:endParaRPr lang="en-US" dirty="0"/>
          </a:p>
        </p:txBody>
      </p:sp>
      <p:sp>
        <p:nvSpPr>
          <p:cNvPr id="31" name="Rectangle 30">
            <a:extLst>
              <a:ext uri="{FF2B5EF4-FFF2-40B4-BE49-F238E27FC236}">
                <a16:creationId xmlns:a16="http://schemas.microsoft.com/office/drawing/2014/main" id="{CF59A879-FCBD-41CB-8E86-B91B8E050872}"/>
              </a:ext>
            </a:extLst>
          </p:cNvPr>
          <p:cNvSpPr/>
          <p:nvPr/>
        </p:nvSpPr>
        <p:spPr>
          <a:xfrm>
            <a:off x="2972192" y="2975216"/>
            <a:ext cx="184731" cy="307777"/>
          </a:xfrm>
          <a:prstGeom prst="rect">
            <a:avLst/>
          </a:prstGeom>
        </p:spPr>
        <p:txBody>
          <a:bodyPr wrap="none">
            <a:spAutoFit/>
          </a:bodyPr>
          <a:lstStyle/>
          <a:p>
            <a:endParaRPr lang="en-US" dirty="0"/>
          </a:p>
        </p:txBody>
      </p:sp>
      <p:sp>
        <p:nvSpPr>
          <p:cNvPr id="33" name="Rectangle 32">
            <a:extLst>
              <a:ext uri="{FF2B5EF4-FFF2-40B4-BE49-F238E27FC236}">
                <a16:creationId xmlns:a16="http://schemas.microsoft.com/office/drawing/2014/main" id="{9E629891-56A6-456A-8DDF-2E68FF1434E5}"/>
              </a:ext>
            </a:extLst>
          </p:cNvPr>
          <p:cNvSpPr/>
          <p:nvPr/>
        </p:nvSpPr>
        <p:spPr>
          <a:xfrm>
            <a:off x="2972192" y="3009271"/>
            <a:ext cx="482824" cy="307777"/>
          </a:xfrm>
          <a:prstGeom prst="rect">
            <a:avLst/>
          </a:prstGeom>
        </p:spPr>
        <p:txBody>
          <a:bodyPr wrap="none">
            <a:spAutoFit/>
          </a:bodyPr>
          <a:lstStyle/>
          <a:p>
            <a:r>
              <a:rPr lang="en-US" dirty="0">
                <a:solidFill>
                  <a:schemeClr val="bg1"/>
                </a:solidFill>
                <a:latin typeface="Consolas" panose="020B0609020204030204" pitchFamily="49" charset="0"/>
              </a:rPr>
              <a:t>N/A</a:t>
            </a:r>
            <a:endParaRPr lang="en-US" dirty="0"/>
          </a:p>
        </p:txBody>
      </p:sp>
      <p:sp>
        <p:nvSpPr>
          <p:cNvPr id="34" name="Rectangle 33">
            <a:extLst>
              <a:ext uri="{FF2B5EF4-FFF2-40B4-BE49-F238E27FC236}">
                <a16:creationId xmlns:a16="http://schemas.microsoft.com/office/drawing/2014/main" id="{245202A6-7608-46A9-A53C-6F8A79B52F0F}"/>
              </a:ext>
            </a:extLst>
          </p:cNvPr>
          <p:cNvSpPr/>
          <p:nvPr/>
        </p:nvSpPr>
        <p:spPr>
          <a:xfrm>
            <a:off x="3099208" y="3432604"/>
            <a:ext cx="482824" cy="307777"/>
          </a:xfrm>
          <a:prstGeom prst="rect">
            <a:avLst/>
          </a:prstGeom>
        </p:spPr>
        <p:txBody>
          <a:bodyPr wrap="none">
            <a:spAutoFit/>
          </a:bodyPr>
          <a:lstStyle/>
          <a:p>
            <a:r>
              <a:rPr lang="en-US" dirty="0">
                <a:solidFill>
                  <a:schemeClr val="bg1"/>
                </a:solidFill>
                <a:latin typeface="Consolas" panose="020B0609020204030204" pitchFamily="49" charset="0"/>
              </a:rPr>
              <a:t>GBR</a:t>
            </a:r>
            <a:endParaRPr lang="en-US" dirty="0"/>
          </a:p>
        </p:txBody>
      </p:sp>
      <p:sp>
        <p:nvSpPr>
          <p:cNvPr id="37" name="Rectangle 36">
            <a:extLst>
              <a:ext uri="{FF2B5EF4-FFF2-40B4-BE49-F238E27FC236}">
                <a16:creationId xmlns:a16="http://schemas.microsoft.com/office/drawing/2014/main" id="{891FCC2C-4464-4B89-B230-6A501855905E}"/>
              </a:ext>
            </a:extLst>
          </p:cNvPr>
          <p:cNvSpPr/>
          <p:nvPr/>
        </p:nvSpPr>
        <p:spPr>
          <a:xfrm rot="3616294">
            <a:off x="3220992" y="3861409"/>
            <a:ext cx="439544" cy="276999"/>
          </a:xfrm>
          <a:prstGeom prst="rect">
            <a:avLst/>
          </a:prstGeom>
        </p:spPr>
        <p:txBody>
          <a:bodyPr wrap="none">
            <a:spAutoFit/>
          </a:bodyPr>
          <a:lstStyle/>
          <a:p>
            <a:r>
              <a:rPr lang="en-US" sz="1200" dirty="0">
                <a:solidFill>
                  <a:schemeClr val="bg1"/>
                </a:solidFill>
                <a:latin typeface="Consolas" panose="020B0609020204030204" pitchFamily="49" charset="0"/>
              </a:rPr>
              <a:t>CAN</a:t>
            </a:r>
            <a:endParaRPr lang="en-US" dirty="0"/>
          </a:p>
        </p:txBody>
      </p:sp>
      <p:sp>
        <p:nvSpPr>
          <p:cNvPr id="38" name="Rectangle 37">
            <a:extLst>
              <a:ext uri="{FF2B5EF4-FFF2-40B4-BE49-F238E27FC236}">
                <a16:creationId xmlns:a16="http://schemas.microsoft.com/office/drawing/2014/main" id="{D09DCE97-185F-46D1-9746-2CCE1DF279EC}"/>
              </a:ext>
            </a:extLst>
          </p:cNvPr>
          <p:cNvSpPr/>
          <p:nvPr/>
        </p:nvSpPr>
        <p:spPr>
          <a:xfrm>
            <a:off x="1605760" y="2673316"/>
            <a:ext cx="482824" cy="307777"/>
          </a:xfrm>
          <a:prstGeom prst="rect">
            <a:avLst/>
          </a:prstGeom>
        </p:spPr>
        <p:txBody>
          <a:bodyPr wrap="none">
            <a:spAutoFit/>
          </a:bodyPr>
          <a:lstStyle/>
          <a:p>
            <a:r>
              <a:rPr lang="en-US" dirty="0">
                <a:solidFill>
                  <a:schemeClr val="bg1"/>
                </a:solidFill>
                <a:latin typeface="Consolas" panose="020B0609020204030204" pitchFamily="49" charset="0"/>
              </a:rPr>
              <a:t>35K</a:t>
            </a:r>
            <a:endParaRPr lang="en-US" dirty="0"/>
          </a:p>
        </p:txBody>
      </p:sp>
      <p:sp>
        <p:nvSpPr>
          <p:cNvPr id="39" name="Rectangle 38">
            <a:extLst>
              <a:ext uri="{FF2B5EF4-FFF2-40B4-BE49-F238E27FC236}">
                <a16:creationId xmlns:a16="http://schemas.microsoft.com/office/drawing/2014/main" id="{4BD62C13-3922-41D2-9FC7-FBD5285C87E9}"/>
              </a:ext>
            </a:extLst>
          </p:cNvPr>
          <p:cNvSpPr/>
          <p:nvPr/>
        </p:nvSpPr>
        <p:spPr>
          <a:xfrm>
            <a:off x="1656966" y="3079734"/>
            <a:ext cx="383438" cy="307777"/>
          </a:xfrm>
          <a:prstGeom prst="rect">
            <a:avLst/>
          </a:prstGeom>
        </p:spPr>
        <p:txBody>
          <a:bodyPr wrap="none">
            <a:spAutoFit/>
          </a:bodyPr>
          <a:lstStyle/>
          <a:p>
            <a:r>
              <a:rPr lang="en-US" dirty="0">
                <a:solidFill>
                  <a:schemeClr val="bg1"/>
                </a:solidFill>
                <a:latin typeface="Consolas" panose="020B0609020204030204" pitchFamily="49" charset="0"/>
              </a:rPr>
              <a:t>5K</a:t>
            </a:r>
            <a:endParaRPr lang="en-US" dirty="0"/>
          </a:p>
        </p:txBody>
      </p:sp>
      <p:sp>
        <p:nvSpPr>
          <p:cNvPr id="41" name="Rectangle 40">
            <a:extLst>
              <a:ext uri="{FF2B5EF4-FFF2-40B4-BE49-F238E27FC236}">
                <a16:creationId xmlns:a16="http://schemas.microsoft.com/office/drawing/2014/main" id="{C9D9FC7C-B6E0-42F5-AC8B-3E9E4CD19DAB}"/>
              </a:ext>
            </a:extLst>
          </p:cNvPr>
          <p:cNvSpPr/>
          <p:nvPr/>
        </p:nvSpPr>
        <p:spPr>
          <a:xfrm>
            <a:off x="1669876" y="3532060"/>
            <a:ext cx="383438" cy="307777"/>
          </a:xfrm>
          <a:prstGeom prst="rect">
            <a:avLst/>
          </a:prstGeom>
        </p:spPr>
        <p:txBody>
          <a:bodyPr wrap="none">
            <a:spAutoFit/>
          </a:bodyPr>
          <a:lstStyle/>
          <a:p>
            <a:r>
              <a:rPr lang="en-US" dirty="0">
                <a:solidFill>
                  <a:schemeClr val="bg1"/>
                </a:solidFill>
                <a:latin typeface="Consolas" panose="020B0609020204030204" pitchFamily="49" charset="0"/>
              </a:rPr>
              <a:t>4K</a:t>
            </a:r>
            <a:endParaRPr lang="en-US" dirty="0"/>
          </a:p>
        </p:txBody>
      </p:sp>
      <p:sp>
        <p:nvSpPr>
          <p:cNvPr id="42" name="Rectangle 41">
            <a:extLst>
              <a:ext uri="{FF2B5EF4-FFF2-40B4-BE49-F238E27FC236}">
                <a16:creationId xmlns:a16="http://schemas.microsoft.com/office/drawing/2014/main" id="{F2B9546C-596F-4E89-8972-7D23DDF3ED1B}"/>
              </a:ext>
            </a:extLst>
          </p:cNvPr>
          <p:cNvSpPr/>
          <p:nvPr/>
        </p:nvSpPr>
        <p:spPr>
          <a:xfrm>
            <a:off x="1600972" y="3946218"/>
            <a:ext cx="582211" cy="307777"/>
          </a:xfrm>
          <a:prstGeom prst="rect">
            <a:avLst/>
          </a:prstGeom>
        </p:spPr>
        <p:txBody>
          <a:bodyPr wrap="none">
            <a:spAutoFit/>
          </a:bodyPr>
          <a:lstStyle/>
          <a:p>
            <a:r>
              <a:rPr lang="en-US" dirty="0">
                <a:solidFill>
                  <a:schemeClr val="bg1"/>
                </a:solidFill>
                <a:latin typeface="Consolas" panose="020B0609020204030204" pitchFamily="49" charset="0"/>
              </a:rPr>
              <a:t>2.5K</a:t>
            </a:r>
            <a:endParaRPr lang="en-US" dirty="0"/>
          </a:p>
        </p:txBody>
      </p:sp>
      <p:sp>
        <p:nvSpPr>
          <p:cNvPr id="43" name="Rectangle 42">
            <a:extLst>
              <a:ext uri="{FF2B5EF4-FFF2-40B4-BE49-F238E27FC236}">
                <a16:creationId xmlns:a16="http://schemas.microsoft.com/office/drawing/2014/main" id="{CE998995-C19B-4F2E-97C4-24C8B3C2546F}"/>
              </a:ext>
            </a:extLst>
          </p:cNvPr>
          <p:cNvSpPr/>
          <p:nvPr/>
        </p:nvSpPr>
        <p:spPr>
          <a:xfrm>
            <a:off x="1390791" y="4398711"/>
            <a:ext cx="1178528" cy="307777"/>
          </a:xfrm>
          <a:prstGeom prst="rect">
            <a:avLst/>
          </a:prstGeom>
        </p:spPr>
        <p:txBody>
          <a:bodyPr wrap="none">
            <a:spAutoFit/>
          </a:bodyPr>
          <a:lstStyle/>
          <a:p>
            <a:r>
              <a:rPr lang="en-US" dirty="0">
                <a:solidFill>
                  <a:srgbClr val="C8CACC"/>
                </a:solidFill>
                <a:latin typeface="Consolas" panose="020B0609020204030204" pitchFamily="49" charset="0"/>
              </a:rPr>
              <a:t>#Companies</a:t>
            </a:r>
            <a:endParaRPr lang="en-US" dirty="0">
              <a:solidFill>
                <a:srgbClr val="C8CACC"/>
              </a:solidFill>
            </a:endParaRPr>
          </a:p>
        </p:txBody>
      </p:sp>
      <p:sp>
        <p:nvSpPr>
          <p:cNvPr id="44" name="Rectangle 43">
            <a:extLst>
              <a:ext uri="{FF2B5EF4-FFF2-40B4-BE49-F238E27FC236}">
                <a16:creationId xmlns:a16="http://schemas.microsoft.com/office/drawing/2014/main" id="{F232DE7D-7135-4483-9423-EE86D6C47884}"/>
              </a:ext>
            </a:extLst>
          </p:cNvPr>
          <p:cNvSpPr/>
          <p:nvPr/>
        </p:nvSpPr>
        <p:spPr>
          <a:xfrm>
            <a:off x="2912253" y="4386674"/>
            <a:ext cx="1000866" cy="523220"/>
          </a:xfrm>
          <a:prstGeom prst="rect">
            <a:avLst/>
          </a:prstGeom>
        </p:spPr>
        <p:txBody>
          <a:bodyPr wrap="square">
            <a:spAutoFit/>
          </a:bodyPr>
          <a:lstStyle/>
          <a:p>
            <a:pPr algn="ctr"/>
            <a:r>
              <a:rPr lang="en-US" dirty="0">
                <a:solidFill>
                  <a:srgbClr val="C8CACC"/>
                </a:solidFill>
                <a:latin typeface="Consolas" panose="020B0609020204030204" pitchFamily="49" charset="0"/>
              </a:rPr>
              <a:t>#Country Code</a:t>
            </a:r>
            <a:endParaRPr lang="en-US" dirty="0">
              <a:solidFill>
                <a:srgbClr val="C8CACC"/>
              </a:solidFill>
            </a:endParaRPr>
          </a:p>
        </p:txBody>
      </p:sp>
      <p:sp>
        <p:nvSpPr>
          <p:cNvPr id="55" name="Google Shape;688;p32">
            <a:extLst>
              <a:ext uri="{FF2B5EF4-FFF2-40B4-BE49-F238E27FC236}">
                <a16:creationId xmlns:a16="http://schemas.microsoft.com/office/drawing/2014/main" id="{17A3E7D1-6274-401C-AF95-3362F8627DB5}"/>
              </a:ext>
            </a:extLst>
          </p:cNvPr>
          <p:cNvSpPr txBox="1">
            <a:spLocks/>
          </p:cNvSpPr>
          <p:nvPr/>
        </p:nvSpPr>
        <p:spPr>
          <a:xfrm>
            <a:off x="4827132" y="802828"/>
            <a:ext cx="337321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5. Then we tried GBR:</a:t>
            </a:r>
          </a:p>
        </p:txBody>
      </p:sp>
      <p:cxnSp>
        <p:nvCxnSpPr>
          <p:cNvPr id="8" name="Straight Connector 7">
            <a:extLst>
              <a:ext uri="{FF2B5EF4-FFF2-40B4-BE49-F238E27FC236}">
                <a16:creationId xmlns:a16="http://schemas.microsoft.com/office/drawing/2014/main" id="{58D78FB2-AB46-4314-929F-2080BB517AE6}"/>
              </a:ext>
            </a:extLst>
          </p:cNvPr>
          <p:cNvCxnSpPr>
            <a:cxnSpLocks/>
            <a:stCxn id="34" idx="3"/>
          </p:cNvCxnSpPr>
          <p:nvPr/>
        </p:nvCxnSpPr>
        <p:spPr>
          <a:xfrm flipV="1">
            <a:off x="3582032" y="2136135"/>
            <a:ext cx="724470" cy="1450358"/>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sp>
        <p:nvSpPr>
          <p:cNvPr id="35" name="Oval 34">
            <a:extLst>
              <a:ext uri="{FF2B5EF4-FFF2-40B4-BE49-F238E27FC236}">
                <a16:creationId xmlns:a16="http://schemas.microsoft.com/office/drawing/2014/main" id="{0586E90E-5408-4D79-9597-A7A4E3B48802}"/>
              </a:ext>
            </a:extLst>
          </p:cNvPr>
          <p:cNvSpPr/>
          <p:nvPr/>
        </p:nvSpPr>
        <p:spPr>
          <a:xfrm>
            <a:off x="3978920" y="1211580"/>
            <a:ext cx="5035539" cy="37642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E45F9CBA-74CB-4154-ADBB-047823DA5CC8}"/>
              </a:ext>
            </a:extLst>
          </p:cNvPr>
          <p:cNvCxnSpPr>
            <a:cxnSpLocks/>
            <a:stCxn id="34" idx="3"/>
            <a:endCxn id="35" idx="3"/>
          </p:cNvCxnSpPr>
          <p:nvPr/>
        </p:nvCxnSpPr>
        <p:spPr>
          <a:xfrm>
            <a:off x="3582032" y="3586493"/>
            <a:ext cx="1134326" cy="838101"/>
          </a:xfrm>
          <a:prstGeom prst="line">
            <a:avLst/>
          </a:prstGeom>
          <a:ln>
            <a:solidFill>
              <a:srgbClr val="00B050"/>
            </a:solidFill>
          </a:ln>
        </p:spPr>
        <p:style>
          <a:lnRef idx="1">
            <a:schemeClr val="accent4"/>
          </a:lnRef>
          <a:fillRef idx="0">
            <a:schemeClr val="accent4"/>
          </a:fillRef>
          <a:effectRef idx="0">
            <a:schemeClr val="accent4"/>
          </a:effectRef>
          <a:fontRef idx="minor">
            <a:schemeClr val="tx1"/>
          </a:fontRef>
        </p:style>
      </p:cxnSp>
      <p:pic>
        <p:nvPicPr>
          <p:cNvPr id="30" name="Picture 29">
            <a:extLst>
              <a:ext uri="{FF2B5EF4-FFF2-40B4-BE49-F238E27FC236}">
                <a16:creationId xmlns:a16="http://schemas.microsoft.com/office/drawing/2014/main" id="{07607744-7EF0-418A-9EA0-7D9774C14B19}"/>
              </a:ext>
            </a:extLst>
          </p:cNvPr>
          <p:cNvPicPr>
            <a:picLocks noChangeAspect="1"/>
          </p:cNvPicPr>
          <p:nvPr/>
        </p:nvPicPr>
        <p:blipFill>
          <a:blip r:embed="rId3"/>
          <a:stretch>
            <a:fillRect/>
          </a:stretch>
        </p:blipFill>
        <p:spPr>
          <a:xfrm>
            <a:off x="4698345" y="1817790"/>
            <a:ext cx="3617891" cy="2576376"/>
          </a:xfrm>
          <a:prstGeom prst="rect">
            <a:avLst/>
          </a:prstGeom>
        </p:spPr>
      </p:pic>
      <p:pic>
        <p:nvPicPr>
          <p:cNvPr id="40" name="Picture 39">
            <a:extLst>
              <a:ext uri="{FF2B5EF4-FFF2-40B4-BE49-F238E27FC236}">
                <a16:creationId xmlns:a16="http://schemas.microsoft.com/office/drawing/2014/main" id="{4862E624-AB03-457E-93C6-FE526E1F8F58}"/>
              </a:ext>
            </a:extLst>
          </p:cNvPr>
          <p:cNvPicPr>
            <a:picLocks noChangeAspect="1"/>
          </p:cNvPicPr>
          <p:nvPr/>
        </p:nvPicPr>
        <p:blipFill>
          <a:blip r:embed="rId4"/>
          <a:stretch>
            <a:fillRect/>
          </a:stretch>
        </p:blipFill>
        <p:spPr>
          <a:xfrm>
            <a:off x="4729669" y="1841022"/>
            <a:ext cx="3563707" cy="2530411"/>
          </a:xfrm>
          <a:prstGeom prst="rect">
            <a:avLst/>
          </a:prstGeom>
        </p:spPr>
      </p:pic>
      <p:grpSp>
        <p:nvGrpSpPr>
          <p:cNvPr id="57" name="Google Shape;10050;p58">
            <a:extLst>
              <a:ext uri="{FF2B5EF4-FFF2-40B4-BE49-F238E27FC236}">
                <a16:creationId xmlns:a16="http://schemas.microsoft.com/office/drawing/2014/main" id="{D7274087-3F2E-404D-94A6-1443B6A54FA7}"/>
              </a:ext>
            </a:extLst>
          </p:cNvPr>
          <p:cNvGrpSpPr/>
          <p:nvPr/>
        </p:nvGrpSpPr>
        <p:grpSpPr>
          <a:xfrm>
            <a:off x="4856297" y="1760785"/>
            <a:ext cx="3244961" cy="2480123"/>
            <a:chOff x="5216456" y="3725484"/>
            <a:chExt cx="356196" cy="265631"/>
          </a:xfrm>
          <a:solidFill>
            <a:srgbClr val="00B050"/>
          </a:solidFill>
        </p:grpSpPr>
        <p:sp>
          <p:nvSpPr>
            <p:cNvPr id="58" name="Google Shape;10051;p58">
              <a:extLst>
                <a:ext uri="{FF2B5EF4-FFF2-40B4-BE49-F238E27FC236}">
                  <a16:creationId xmlns:a16="http://schemas.microsoft.com/office/drawing/2014/main" id="{FDE62FA0-0E17-49A8-9421-C5DE269FEBA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52;p58">
              <a:extLst>
                <a:ext uri="{FF2B5EF4-FFF2-40B4-BE49-F238E27FC236}">
                  <a16:creationId xmlns:a16="http://schemas.microsoft.com/office/drawing/2014/main" id="{A9D4C6A5-1037-435F-B274-D443909274E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687;p32">
            <a:extLst>
              <a:ext uri="{FF2B5EF4-FFF2-40B4-BE49-F238E27FC236}">
                <a16:creationId xmlns:a16="http://schemas.microsoft.com/office/drawing/2014/main" id="{8A408445-953E-E10E-1657-85175752283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53" name="Google Shape;692;p32">
            <a:extLst>
              <a:ext uri="{FF2B5EF4-FFF2-40B4-BE49-F238E27FC236}">
                <a16:creationId xmlns:a16="http://schemas.microsoft.com/office/drawing/2014/main" id="{2092BA6E-6BE9-FFB4-7DDA-952B154A50EC}"/>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6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6" presetClass="exit" presetSubtype="21" fill="hold" nodeType="withEffect">
                                  <p:stCondLst>
                                    <p:cond delay="0"/>
                                  </p:stCondLst>
                                  <p:childTnLst>
                                    <p:animEffect transition="out" filter="barn(inVertical)">
                                      <p:cBhvr>
                                        <p:cTn id="26" dur="500"/>
                                        <p:tgtEl>
                                          <p:spTgt spid="30"/>
                                        </p:tgtEl>
                                      </p:cBhvr>
                                    </p:animEffect>
                                    <p:set>
                                      <p:cBhvr>
                                        <p:cTn id="27" dur="1" fill="hold">
                                          <p:stCondLst>
                                            <p:cond delay="499"/>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down)">
                                      <p:cBhvr>
                                        <p:cTn id="32" dur="435">
                                          <p:stCondLst>
                                            <p:cond delay="0"/>
                                          </p:stCondLst>
                                        </p:cTn>
                                        <p:tgtEl>
                                          <p:spTgt spid="57"/>
                                        </p:tgtEl>
                                      </p:cBhvr>
                                    </p:animEffect>
                                    <p:anim calcmode="lin" valueType="num">
                                      <p:cBhvr>
                                        <p:cTn id="33" dur="1367"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57"/>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57"/>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57"/>
                                        </p:tgtEl>
                                        <p:attrNameLst>
                                          <p:attrName>ppt_y</p:attrName>
                                        </p:attrNameLst>
                                      </p:cBhvr>
                                      <p:tavLst>
                                        <p:tav tm="0" fmla="#ppt_y-sin(pi*$)/81">
                                          <p:val>
                                            <p:fltVal val="0"/>
                                          </p:val>
                                        </p:tav>
                                        <p:tav tm="100000">
                                          <p:val>
                                            <p:fltVal val="1"/>
                                          </p:val>
                                        </p:tav>
                                      </p:tavLst>
                                    </p:anim>
                                    <p:animScale>
                                      <p:cBhvr>
                                        <p:cTn id="38" dur="20">
                                          <p:stCondLst>
                                            <p:cond delay="487"/>
                                          </p:stCondLst>
                                        </p:cTn>
                                        <p:tgtEl>
                                          <p:spTgt spid="57"/>
                                        </p:tgtEl>
                                      </p:cBhvr>
                                      <p:to x="100000" y="60000"/>
                                    </p:animScale>
                                    <p:animScale>
                                      <p:cBhvr>
                                        <p:cTn id="39" dur="124" decel="50000">
                                          <p:stCondLst>
                                            <p:cond delay="507"/>
                                          </p:stCondLst>
                                        </p:cTn>
                                        <p:tgtEl>
                                          <p:spTgt spid="57"/>
                                        </p:tgtEl>
                                      </p:cBhvr>
                                      <p:to x="100000" y="100000"/>
                                    </p:animScale>
                                    <p:animScale>
                                      <p:cBhvr>
                                        <p:cTn id="40" dur="20">
                                          <p:stCondLst>
                                            <p:cond delay="984"/>
                                          </p:stCondLst>
                                        </p:cTn>
                                        <p:tgtEl>
                                          <p:spTgt spid="57"/>
                                        </p:tgtEl>
                                      </p:cBhvr>
                                      <p:to x="100000" y="80000"/>
                                    </p:animScale>
                                    <p:animScale>
                                      <p:cBhvr>
                                        <p:cTn id="41" dur="124" decel="50000">
                                          <p:stCondLst>
                                            <p:cond delay="1004"/>
                                          </p:stCondLst>
                                        </p:cTn>
                                        <p:tgtEl>
                                          <p:spTgt spid="57"/>
                                        </p:tgtEl>
                                      </p:cBhvr>
                                      <p:to x="100000" y="100000"/>
                                    </p:animScale>
                                    <p:animScale>
                                      <p:cBhvr>
                                        <p:cTn id="42" dur="20">
                                          <p:stCondLst>
                                            <p:cond delay="1231"/>
                                          </p:stCondLst>
                                        </p:cTn>
                                        <p:tgtEl>
                                          <p:spTgt spid="57"/>
                                        </p:tgtEl>
                                      </p:cBhvr>
                                      <p:to x="100000" y="90000"/>
                                    </p:animScale>
                                    <p:animScale>
                                      <p:cBhvr>
                                        <p:cTn id="43" dur="124" decel="50000">
                                          <p:stCondLst>
                                            <p:cond delay="1251"/>
                                          </p:stCondLst>
                                        </p:cTn>
                                        <p:tgtEl>
                                          <p:spTgt spid="57"/>
                                        </p:tgtEl>
                                      </p:cBhvr>
                                      <p:to x="100000" y="100000"/>
                                    </p:animScale>
                                    <p:animScale>
                                      <p:cBhvr>
                                        <p:cTn id="44" dur="20">
                                          <p:stCondLst>
                                            <p:cond delay="1356"/>
                                          </p:stCondLst>
                                        </p:cTn>
                                        <p:tgtEl>
                                          <p:spTgt spid="57"/>
                                        </p:tgtEl>
                                      </p:cBhvr>
                                      <p:to x="100000" y="95000"/>
                                    </p:animScale>
                                    <p:animScale>
                                      <p:cBhvr>
                                        <p:cTn id="45" dur="124" decel="50000">
                                          <p:stCondLst>
                                            <p:cond delay="1376"/>
                                          </p:stCondLst>
                                        </p:cTn>
                                        <p:tgtEl>
                                          <p:spTgt spid="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4854602" y="84148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535755" y="774174"/>
            <a:ext cx="1711974"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2254749" y="839860"/>
            <a:ext cx="353145" cy="351998"/>
            <a:chOff x="852385" y="1510916"/>
            <a:chExt cx="353145" cy="351998"/>
          </a:xfrm>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5986798" y="900441"/>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3588765"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b="1" dirty="0">
                <a:solidFill>
                  <a:srgbClr val="C8CACC"/>
                </a:solidFill>
                <a:latin typeface="Consolas" panose="020B0609020204030204" pitchFamily="49" charset="0"/>
              </a:rPr>
              <a:t>Recall: most were operating, and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71815" y="1967357"/>
            <a:ext cx="2931520" cy="2087597"/>
          </a:xfrm>
          <a:prstGeom prst="rect">
            <a:avLst/>
          </a:prstGeom>
        </p:spPr>
      </p:pic>
      <p:pic>
        <p:nvPicPr>
          <p:cNvPr id="4" name="Picture 3">
            <a:extLst>
              <a:ext uri="{FF2B5EF4-FFF2-40B4-BE49-F238E27FC236}">
                <a16:creationId xmlns:a16="http://schemas.microsoft.com/office/drawing/2014/main" id="{A1C262A5-BF65-4922-9131-F8C18560ABDB}"/>
              </a:ext>
            </a:extLst>
          </p:cNvPr>
          <p:cNvPicPr>
            <a:picLocks noChangeAspect="1"/>
          </p:cNvPicPr>
          <p:nvPr/>
        </p:nvPicPr>
        <p:blipFill>
          <a:blip r:embed="rId4"/>
          <a:stretch>
            <a:fillRect/>
          </a:stretch>
        </p:blipFill>
        <p:spPr>
          <a:xfrm>
            <a:off x="119450" y="1505406"/>
            <a:ext cx="4623743" cy="2563602"/>
          </a:xfrm>
          <a:prstGeom prst="rect">
            <a:avLst/>
          </a:prstGeom>
        </p:spPr>
      </p:pic>
      <p:sp>
        <p:nvSpPr>
          <p:cNvPr id="50" name="Google Shape;9916;p58">
            <a:extLst>
              <a:ext uri="{FF2B5EF4-FFF2-40B4-BE49-F238E27FC236}">
                <a16:creationId xmlns:a16="http://schemas.microsoft.com/office/drawing/2014/main" id="{98CD22F3-87A3-4592-AF73-BDB142C44B7D}"/>
              </a:ext>
            </a:extLst>
          </p:cNvPr>
          <p:cNvSpPr/>
          <p:nvPr/>
        </p:nvSpPr>
        <p:spPr>
          <a:xfrm>
            <a:off x="182880" y="2255520"/>
            <a:ext cx="2294659" cy="1280160"/>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87;p32">
            <a:extLst>
              <a:ext uri="{FF2B5EF4-FFF2-40B4-BE49-F238E27FC236}">
                <a16:creationId xmlns:a16="http://schemas.microsoft.com/office/drawing/2014/main" id="{0A4CE235-7549-E1F4-DFD2-401790850A78}"/>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a:solidFill>
                  <a:schemeClr val="bg1"/>
                </a:solidFill>
                <a:latin typeface="Share Tech" panose="020B0604020202020204" charset="0"/>
              </a:rPr>
              <a:t>1. Taxes W/ Company Status</a:t>
            </a:r>
            <a:endParaRPr lang="en-GB" sz="2400" dirty="0">
              <a:solidFill>
                <a:schemeClr val="bg1"/>
              </a:solidFill>
              <a:latin typeface="Share Tech" panose="020B0604020202020204" charset="0"/>
            </a:endParaRPr>
          </a:p>
        </p:txBody>
      </p:sp>
      <p:sp>
        <p:nvSpPr>
          <p:cNvPr id="23" name="Google Shape;692;p32">
            <a:extLst>
              <a:ext uri="{FF2B5EF4-FFF2-40B4-BE49-F238E27FC236}">
                <a16:creationId xmlns:a16="http://schemas.microsoft.com/office/drawing/2014/main" id="{B099BCAF-2106-9416-B7DC-9EB2D5461055}"/>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0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anim calcmode="lin" valueType="num">
                                      <p:cBhvr>
                                        <p:cTn id="13" dur="1000" fill="hold"/>
                                        <p:tgtEl>
                                          <p:spTgt spid="92"/>
                                        </p:tgtEl>
                                        <p:attrNameLst>
                                          <p:attrName>ppt_x</p:attrName>
                                        </p:attrNameLst>
                                      </p:cBhvr>
                                      <p:tavLst>
                                        <p:tav tm="0">
                                          <p:val>
                                            <p:strVal val="#ppt_x"/>
                                          </p:val>
                                        </p:tav>
                                        <p:tav tm="100000">
                                          <p:val>
                                            <p:strVal val="#ppt_x"/>
                                          </p:val>
                                        </p:tav>
                                      </p:tavLst>
                                    </p:anim>
                                    <p:anim calcmode="lin" valueType="num">
                                      <p:cBhvr>
                                        <p:cTn id="14" dur="1000" fill="hold"/>
                                        <p:tgtEl>
                                          <p:spTgt spid="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1000"/>
                                        <p:tgtEl>
                                          <p:spTgt spid="107"/>
                                        </p:tgtEl>
                                      </p:cBhvr>
                                    </p:animEffect>
                                    <p:anim calcmode="lin" valueType="num">
                                      <p:cBhvr>
                                        <p:cTn id="25" dur="1000" fill="hold"/>
                                        <p:tgtEl>
                                          <p:spTgt spid="107"/>
                                        </p:tgtEl>
                                        <p:attrNameLst>
                                          <p:attrName>ppt_x</p:attrName>
                                        </p:attrNameLst>
                                      </p:cBhvr>
                                      <p:tavLst>
                                        <p:tav tm="0">
                                          <p:val>
                                            <p:strVal val="#ppt_x"/>
                                          </p:val>
                                        </p:tav>
                                        <p:tav tm="100000">
                                          <p:val>
                                            <p:strVal val="#ppt_x"/>
                                          </p:val>
                                        </p:tav>
                                      </p:tavLst>
                                    </p:anim>
                                    <p:anim calcmode="lin" valueType="num">
                                      <p:cBhvr>
                                        <p:cTn id="26" dur="1000" fill="hold"/>
                                        <p:tgtEl>
                                          <p:spTgt spid="10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1000"/>
                                        <p:tgtEl>
                                          <p:spTgt spid="82"/>
                                        </p:tgtEl>
                                      </p:cBhvr>
                                    </p:animEffect>
                                    <p:anim calcmode="lin" valueType="num">
                                      <p:cBhvr>
                                        <p:cTn id="30" dur="1000" fill="hold"/>
                                        <p:tgtEl>
                                          <p:spTgt spid="82"/>
                                        </p:tgtEl>
                                        <p:attrNameLst>
                                          <p:attrName>ppt_x</p:attrName>
                                        </p:attrNameLst>
                                      </p:cBhvr>
                                      <p:tavLst>
                                        <p:tav tm="0">
                                          <p:val>
                                            <p:strVal val="#ppt_x"/>
                                          </p:val>
                                        </p:tav>
                                        <p:tav tm="100000">
                                          <p:val>
                                            <p:strVal val="#ppt_x"/>
                                          </p:val>
                                        </p:tav>
                                      </p:tavLst>
                                    </p:anim>
                                    <p:anim calcmode="lin" valueType="num">
                                      <p:cBhvr>
                                        <p:cTn id="31" dur="1000" fill="hold"/>
                                        <p:tgtEl>
                                          <p:spTgt spid="8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1000"/>
                                        <p:tgtEl>
                                          <p:spTgt spid="137"/>
                                        </p:tgtEl>
                                      </p:cBhvr>
                                    </p:animEffect>
                                    <p:anim calcmode="lin" valueType="num">
                                      <p:cBhvr>
                                        <p:cTn id="35" dur="1000" fill="hold"/>
                                        <p:tgtEl>
                                          <p:spTgt spid="137"/>
                                        </p:tgtEl>
                                        <p:attrNameLst>
                                          <p:attrName>ppt_x</p:attrName>
                                        </p:attrNameLst>
                                      </p:cBhvr>
                                      <p:tavLst>
                                        <p:tav tm="0">
                                          <p:val>
                                            <p:strVal val="#ppt_x"/>
                                          </p:val>
                                        </p:tav>
                                        <p:tav tm="100000">
                                          <p:val>
                                            <p:strVal val="#ppt_x"/>
                                          </p:val>
                                        </p:tav>
                                      </p:tavLst>
                                    </p:anim>
                                    <p:anim calcmode="lin" valueType="num">
                                      <p:cBhvr>
                                        <p:cTn id="36" dur="1000" fill="hold"/>
                                        <p:tgtEl>
                                          <p:spTgt spid="13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82" name="TextBox 81">
            <a:extLst>
              <a:ext uri="{FF2B5EF4-FFF2-40B4-BE49-F238E27FC236}">
                <a16:creationId xmlns:a16="http://schemas.microsoft.com/office/drawing/2014/main" id="{6594E36C-D5E4-4543-9C7F-755EA06537D2}"/>
              </a:ext>
            </a:extLst>
          </p:cNvPr>
          <p:cNvSpPr txBox="1"/>
          <p:nvPr/>
        </p:nvSpPr>
        <p:spPr>
          <a:xfrm>
            <a:off x="5348671" y="720578"/>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000" dirty="0">
                <a:solidFill>
                  <a:schemeClr val="bg1"/>
                </a:solidFill>
                <a:latin typeface="Vivaldi" panose="03020602050506090804" pitchFamily="66" charset="0"/>
              </a:rPr>
              <a:t>:</a:t>
            </a:r>
            <a:endParaRPr lang="en-US" sz="20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92147" y="758773"/>
            <a:ext cx="163876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972988" y="808506"/>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717659" y="746754"/>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0865;p60">
            <a:extLst>
              <a:ext uri="{FF2B5EF4-FFF2-40B4-BE49-F238E27FC236}">
                <a16:creationId xmlns:a16="http://schemas.microsoft.com/office/drawing/2014/main" id="{87F83913-94E3-426C-A9B3-43AE3CB4A57B}"/>
              </a:ext>
            </a:extLst>
          </p:cNvPr>
          <p:cNvGrpSpPr/>
          <p:nvPr/>
        </p:nvGrpSpPr>
        <p:grpSpPr>
          <a:xfrm>
            <a:off x="7098144" y="2749909"/>
            <a:ext cx="386927" cy="363438"/>
            <a:chOff x="1749728" y="2894777"/>
            <a:chExt cx="386927" cy="363438"/>
          </a:xfrm>
          <a:solidFill>
            <a:schemeClr val="accent2"/>
          </a:solidFill>
        </p:grpSpPr>
        <p:sp>
          <p:nvSpPr>
            <p:cNvPr id="114" name="Google Shape;10866;p60">
              <a:extLst>
                <a:ext uri="{FF2B5EF4-FFF2-40B4-BE49-F238E27FC236}">
                  <a16:creationId xmlns:a16="http://schemas.microsoft.com/office/drawing/2014/main" id="{EADEFD6D-4508-4E2D-A4F1-F6A3179D280F}"/>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867;p60">
              <a:extLst>
                <a:ext uri="{FF2B5EF4-FFF2-40B4-BE49-F238E27FC236}">
                  <a16:creationId xmlns:a16="http://schemas.microsoft.com/office/drawing/2014/main" id="{72C86FEC-B720-446F-A9ED-07D9290A1D5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868;p60">
              <a:extLst>
                <a:ext uri="{FF2B5EF4-FFF2-40B4-BE49-F238E27FC236}">
                  <a16:creationId xmlns:a16="http://schemas.microsoft.com/office/drawing/2014/main" id="{E34EDF20-B2B5-49FF-9B32-A88B48B754C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869;p60">
              <a:extLst>
                <a:ext uri="{FF2B5EF4-FFF2-40B4-BE49-F238E27FC236}">
                  <a16:creationId xmlns:a16="http://schemas.microsoft.com/office/drawing/2014/main" id="{F9DA52D8-10B9-4E7F-A1CB-C28CDB9FEA72}"/>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870;p60">
              <a:extLst>
                <a:ext uri="{FF2B5EF4-FFF2-40B4-BE49-F238E27FC236}">
                  <a16:creationId xmlns:a16="http://schemas.microsoft.com/office/drawing/2014/main" id="{3C5287A0-95AE-4ED7-9DAB-37C32711E63B}"/>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871;p60">
              <a:extLst>
                <a:ext uri="{FF2B5EF4-FFF2-40B4-BE49-F238E27FC236}">
                  <a16:creationId xmlns:a16="http://schemas.microsoft.com/office/drawing/2014/main" id="{7B67E130-538B-4512-95B7-42BA15BEF505}"/>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872;p60">
              <a:extLst>
                <a:ext uri="{FF2B5EF4-FFF2-40B4-BE49-F238E27FC236}">
                  <a16:creationId xmlns:a16="http://schemas.microsoft.com/office/drawing/2014/main" id="{5A5FF718-0F31-417F-852E-EC5D62B1D8B5}"/>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5334000" y="1144899"/>
            <a:ext cx="2933819"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#closed companies:</a:t>
            </a:r>
          </a:p>
          <a:p>
            <a:pPr marL="114300" indent="0" algn="l">
              <a:buSzPct val="80000"/>
            </a:pPr>
            <a:r>
              <a:rPr lang="en-US" sz="1400" b="1" dirty="0">
                <a:solidFill>
                  <a:schemeClr val="bg1"/>
                </a:solidFill>
                <a:latin typeface="Maven Pro" panose="020B0604020202020204" charset="0"/>
              </a:rPr>
              <a:t>2012</a:t>
            </a:r>
            <a:r>
              <a:rPr lang="en-US" sz="1400" dirty="0">
                <a:solidFill>
                  <a:schemeClr val="bg1"/>
                </a:solidFill>
                <a:latin typeface="Maven Pro" panose="020B0604020202020204" charset="0"/>
              </a:rPr>
              <a:t> &gt; 2014 &gt; 2015 &gt; </a:t>
            </a:r>
            <a:r>
              <a:rPr lang="en-US" sz="1400" dirty="0">
                <a:solidFill>
                  <a:schemeClr val="accent3"/>
                </a:solidFill>
                <a:latin typeface="Maven Pro" panose="020B0604020202020204" charset="0"/>
              </a:rPr>
              <a:t>2013</a:t>
            </a:r>
          </a:p>
          <a:p>
            <a:pPr marL="114300" indent="0" algn="l">
              <a:buSzPct val="80000"/>
            </a:pPr>
            <a:r>
              <a:rPr lang="en-US" sz="1400" b="1" dirty="0">
                <a:solidFill>
                  <a:schemeClr val="bg1"/>
                </a:solidFill>
                <a:latin typeface="Maven Pro" panose="020B0604020202020204" charset="0"/>
              </a:rPr>
              <a:t>(24)</a:t>
            </a:r>
            <a:r>
              <a:rPr lang="en-US" sz="1400" dirty="0">
                <a:solidFill>
                  <a:schemeClr val="bg1"/>
                </a:solidFill>
                <a:latin typeface="Maven Pro" panose="020B0604020202020204" charset="0"/>
              </a:rPr>
              <a:t>   (21)   (20)   </a:t>
            </a:r>
            <a:r>
              <a:rPr lang="en-US" sz="1400" b="1" dirty="0">
                <a:solidFill>
                  <a:schemeClr val="accent3"/>
                </a:solidFill>
                <a:latin typeface="Maven Pro" panose="020B0604020202020204" charset="0"/>
              </a:rPr>
              <a:t>(23)</a:t>
            </a:r>
          </a:p>
        </p:txBody>
      </p:sp>
      <p:pic>
        <p:nvPicPr>
          <p:cNvPr id="2" name="Picture 1">
            <a:extLst>
              <a:ext uri="{FF2B5EF4-FFF2-40B4-BE49-F238E27FC236}">
                <a16:creationId xmlns:a16="http://schemas.microsoft.com/office/drawing/2014/main" id="{B179636B-463A-41FA-81AA-C456E01D23BA}"/>
              </a:ext>
            </a:extLst>
          </p:cNvPr>
          <p:cNvPicPr>
            <a:picLocks noChangeAspect="1"/>
          </p:cNvPicPr>
          <p:nvPr/>
        </p:nvPicPr>
        <p:blipFill>
          <a:blip r:embed="rId3"/>
          <a:stretch>
            <a:fillRect/>
          </a:stretch>
        </p:blipFill>
        <p:spPr>
          <a:xfrm>
            <a:off x="195568" y="1256851"/>
            <a:ext cx="3945011" cy="2793822"/>
          </a:xfrm>
          <a:prstGeom prst="rect">
            <a:avLst/>
          </a:prstGeom>
        </p:spPr>
      </p:pic>
      <p:sp>
        <p:nvSpPr>
          <p:cNvPr id="29" name="Google Shape;688;p32">
            <a:extLst>
              <a:ext uri="{FF2B5EF4-FFF2-40B4-BE49-F238E27FC236}">
                <a16:creationId xmlns:a16="http://schemas.microsoft.com/office/drawing/2014/main" id="{E5EE66D9-89F6-47B0-AA9F-DB5AFEA692CA}"/>
              </a:ext>
            </a:extLst>
          </p:cNvPr>
          <p:cNvSpPr txBox="1">
            <a:spLocks/>
          </p:cNvSpPr>
          <p:nvPr/>
        </p:nvSpPr>
        <p:spPr>
          <a:xfrm>
            <a:off x="4771955" y="2202722"/>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b="1" dirty="0">
                <a:solidFill>
                  <a:schemeClr val="bg1"/>
                </a:solidFill>
                <a:latin typeface="Maven Pro" panose="020B0604020202020204" charset="0"/>
              </a:rPr>
              <a:t>Therefore, no apparent correlation</a:t>
            </a:r>
          </a:p>
        </p:txBody>
      </p:sp>
      <p:sp>
        <p:nvSpPr>
          <p:cNvPr id="30" name="Google Shape;688;p32">
            <a:extLst>
              <a:ext uri="{FF2B5EF4-FFF2-40B4-BE49-F238E27FC236}">
                <a16:creationId xmlns:a16="http://schemas.microsoft.com/office/drawing/2014/main" id="{23ADC5FF-C987-489A-A6D8-C4CF44448C0D}"/>
              </a:ext>
            </a:extLst>
          </p:cNvPr>
          <p:cNvSpPr txBox="1">
            <a:spLocks/>
          </p:cNvSpPr>
          <p:nvPr/>
        </p:nvSpPr>
        <p:spPr>
          <a:xfrm>
            <a:off x="5348671" y="3303259"/>
            <a:ext cx="208345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i="1" dirty="0">
                <a:solidFill>
                  <a:schemeClr val="bg1"/>
                </a:solidFill>
                <a:latin typeface="Maven Pro" panose="020B0604020202020204" charset="0"/>
              </a:rPr>
              <a:t>Tax rate </a:t>
            </a:r>
            <a:r>
              <a:rPr lang="en-US" b="1" i="1" dirty="0">
                <a:solidFill>
                  <a:schemeClr val="bg1"/>
                </a:solidFill>
                <a:latin typeface="Maven Pro" panose="020B0604020202020204" charset="0"/>
              </a:rPr>
              <a:t>doesn’t</a:t>
            </a:r>
            <a:r>
              <a:rPr lang="en-US" i="1" dirty="0">
                <a:solidFill>
                  <a:schemeClr val="bg1"/>
                </a:solidFill>
                <a:latin typeface="Maven Pro" panose="020B0604020202020204" charset="0"/>
              </a:rPr>
              <a:t> affect a company’s status</a:t>
            </a:r>
          </a:p>
        </p:txBody>
      </p:sp>
      <p:sp>
        <p:nvSpPr>
          <p:cNvPr id="31" name="Google Shape;687;p32">
            <a:extLst>
              <a:ext uri="{FF2B5EF4-FFF2-40B4-BE49-F238E27FC236}">
                <a16:creationId xmlns:a16="http://schemas.microsoft.com/office/drawing/2014/main" id="{7E097F27-492F-C104-22C6-D2C343DA175D}"/>
              </a:ext>
            </a:extLst>
          </p:cNvPr>
          <p:cNvSpPr txBox="1">
            <a:spLocks/>
          </p:cNvSpPr>
          <p:nvPr/>
        </p:nvSpPr>
        <p:spPr>
          <a:xfrm>
            <a:off x="209961" y="141520"/>
            <a:ext cx="3804033" cy="4508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r>
              <a:rPr lang="en-GB" sz="2400" dirty="0">
                <a:solidFill>
                  <a:schemeClr val="bg1"/>
                </a:solidFill>
                <a:latin typeface="Share Tech" panose="020B0604020202020204" charset="0"/>
              </a:rPr>
              <a:t>1. Taxes W/ Company Status</a:t>
            </a:r>
          </a:p>
        </p:txBody>
      </p:sp>
      <p:sp>
        <p:nvSpPr>
          <p:cNvPr id="32" name="Google Shape;692;p32">
            <a:extLst>
              <a:ext uri="{FF2B5EF4-FFF2-40B4-BE49-F238E27FC236}">
                <a16:creationId xmlns:a16="http://schemas.microsoft.com/office/drawing/2014/main" id="{0392D9C4-FA1E-DC89-3E30-E7A12FEE4562}"/>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TextBox 32">
            <a:extLst>
              <a:ext uri="{FF2B5EF4-FFF2-40B4-BE49-F238E27FC236}">
                <a16:creationId xmlns:a16="http://schemas.microsoft.com/office/drawing/2014/main" id="{347D1EF7-3AC2-C8DA-5D54-52332DD2BA33}"/>
              </a:ext>
            </a:extLst>
          </p:cNvPr>
          <p:cNvSpPr txBox="1"/>
          <p:nvPr/>
        </p:nvSpPr>
        <p:spPr>
          <a:xfrm>
            <a:off x="5245309" y="2729773"/>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91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par>
                                <p:cTn id="8" presetID="14" presetClass="entr" presetSubtype="1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randombar(horizontal)">
                                      <p:cBhvr>
                                        <p:cTn id="10" dur="500"/>
                                        <p:tgtEl>
                                          <p:spTgt spid="92"/>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9" grpId="0"/>
      <p:bldP spid="30"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57959" y="162099"/>
            <a:ext cx="3238134" cy="391764"/>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Avg Funding</a:t>
            </a:r>
          </a:p>
        </p:txBody>
      </p:sp>
      <p:sp>
        <p:nvSpPr>
          <p:cNvPr id="83" name="TextBox 82">
            <a:extLst>
              <a:ext uri="{FF2B5EF4-FFF2-40B4-BE49-F238E27FC236}">
                <a16:creationId xmlns:a16="http://schemas.microsoft.com/office/drawing/2014/main" id="{AC5E723F-4AA2-40A7-831D-A0726C8E37A7}"/>
              </a:ext>
            </a:extLst>
          </p:cNvPr>
          <p:cNvSpPr txBox="1"/>
          <p:nvPr/>
        </p:nvSpPr>
        <p:spPr>
          <a:xfrm>
            <a:off x="209960" y="744789"/>
            <a:ext cx="1437321"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Steps</a:t>
            </a:r>
            <a:r>
              <a:rPr lang="en-US" sz="2000" dirty="0">
                <a:solidFill>
                  <a:schemeClr val="bg1"/>
                </a:solidFill>
                <a:latin typeface="Vivaldi" panose="03020602050506090804" pitchFamily="66" charset="0"/>
              </a:rPr>
              <a:t>:</a:t>
            </a:r>
          </a:p>
        </p:txBody>
      </p:sp>
      <p:sp>
        <p:nvSpPr>
          <p:cNvPr id="45" name="Google Shape;11845;p61">
            <a:extLst>
              <a:ext uri="{FF2B5EF4-FFF2-40B4-BE49-F238E27FC236}">
                <a16:creationId xmlns:a16="http://schemas.microsoft.com/office/drawing/2014/main" id="{BB5E8B60-C093-498B-89B1-4E66A1AC6A7B}"/>
              </a:ext>
            </a:extLst>
          </p:cNvPr>
          <p:cNvSpPr/>
          <p:nvPr/>
        </p:nvSpPr>
        <p:spPr>
          <a:xfrm>
            <a:off x="1065210" y="763587"/>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8;p32">
            <a:extLst>
              <a:ext uri="{FF2B5EF4-FFF2-40B4-BE49-F238E27FC236}">
                <a16:creationId xmlns:a16="http://schemas.microsoft.com/office/drawing/2014/main" id="{08CC5FDA-02F8-4396-9C16-4B424DDE435E}"/>
              </a:ext>
            </a:extLst>
          </p:cNvPr>
          <p:cNvSpPr txBox="1">
            <a:spLocks/>
          </p:cNvSpPr>
          <p:nvPr/>
        </p:nvSpPr>
        <p:spPr>
          <a:xfrm>
            <a:off x="57958" y="1236699"/>
            <a:ext cx="4270201" cy="1503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just">
              <a:buSzPct val="80000"/>
            </a:pPr>
            <a:r>
              <a:rPr lang="en-US" sz="1400" dirty="0">
                <a:solidFill>
                  <a:schemeClr val="bg1"/>
                </a:solidFill>
                <a:latin typeface="Maven Pro" panose="020B0604020202020204" charset="0"/>
              </a:rPr>
              <a:t>1. Grouped by the company’s establishment year and the tax rate to obtain the average of total companies’ funding at that year</a:t>
            </a:r>
          </a:p>
        </p:txBody>
      </p:sp>
      <p:pic>
        <p:nvPicPr>
          <p:cNvPr id="2" name="Picture 1">
            <a:extLst>
              <a:ext uri="{FF2B5EF4-FFF2-40B4-BE49-F238E27FC236}">
                <a16:creationId xmlns:a16="http://schemas.microsoft.com/office/drawing/2014/main" id="{853A30BE-D48D-4C1F-B6DC-B0D7A572C0CC}"/>
              </a:ext>
            </a:extLst>
          </p:cNvPr>
          <p:cNvPicPr>
            <a:picLocks noChangeAspect="1"/>
          </p:cNvPicPr>
          <p:nvPr/>
        </p:nvPicPr>
        <p:blipFill>
          <a:blip r:embed="rId3"/>
          <a:stretch>
            <a:fillRect/>
          </a:stretch>
        </p:blipFill>
        <p:spPr>
          <a:xfrm>
            <a:off x="2711303" y="2193538"/>
            <a:ext cx="6178944" cy="2526559"/>
          </a:xfrm>
          <a:prstGeom prst="rect">
            <a:avLst/>
          </a:prstGeom>
        </p:spPr>
      </p:pic>
      <p:sp>
        <p:nvSpPr>
          <p:cNvPr id="7" name="Google Shape;692;p32">
            <a:extLst>
              <a:ext uri="{FF2B5EF4-FFF2-40B4-BE49-F238E27FC236}">
                <a16:creationId xmlns:a16="http://schemas.microsoft.com/office/drawing/2014/main" id="{C0B45841-07F5-0C8A-2F3D-7FD895773885}"/>
              </a:ext>
            </a:extLst>
          </p:cNvPr>
          <p:cNvSpPr/>
          <p:nvPr/>
        </p:nvSpPr>
        <p:spPr>
          <a:xfrm>
            <a:off x="209119" y="553862"/>
            <a:ext cx="2831794" cy="110574"/>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3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559415" cy="408117"/>
          </a:xfrm>
          <a:prstGeom prst="rect">
            <a:avLst/>
          </a:prstGeom>
        </p:spPr>
        <p:txBody>
          <a:bodyPr spcFirstLastPara="1" wrap="square" lIns="91425" tIns="91425" rIns="91425" bIns="91425" anchor="b" anchorCtr="0">
            <a:noAutofit/>
          </a:bodyPr>
          <a:lstStyle/>
          <a:p>
            <a:pPr lvl="0"/>
            <a:r>
              <a:rPr lang="en-GB" sz="2400" dirty="0">
                <a:solidFill>
                  <a:schemeClr val="bg1"/>
                </a:solidFill>
                <a:latin typeface="Share Tech" panose="020B0604020202020204" charset="0"/>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892252" y="787679"/>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87523" y="744789"/>
            <a:ext cx="1588563"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0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878698" y="771499"/>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146340" y="807747"/>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743193" y="1187789"/>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Recall: #companies aren’t distributed evenly throughout the years</a:t>
            </a:r>
          </a:p>
        </p:txBody>
      </p:sp>
      <p:pic>
        <p:nvPicPr>
          <p:cNvPr id="3" name="Picture 2">
            <a:extLst>
              <a:ext uri="{FF2B5EF4-FFF2-40B4-BE49-F238E27FC236}">
                <a16:creationId xmlns:a16="http://schemas.microsoft.com/office/drawing/2014/main" id="{93C07564-E840-405F-B3B4-526D0A335109}"/>
              </a:ext>
            </a:extLst>
          </p:cNvPr>
          <p:cNvPicPr>
            <a:picLocks noChangeAspect="1"/>
          </p:cNvPicPr>
          <p:nvPr/>
        </p:nvPicPr>
        <p:blipFill>
          <a:blip r:embed="rId3"/>
          <a:stretch>
            <a:fillRect/>
          </a:stretch>
        </p:blipFill>
        <p:spPr>
          <a:xfrm>
            <a:off x="5047981" y="1740531"/>
            <a:ext cx="2931520" cy="2087597"/>
          </a:xfrm>
          <a:prstGeom prst="rect">
            <a:avLst/>
          </a:prstGeom>
        </p:spPr>
      </p:pic>
      <p:pic>
        <p:nvPicPr>
          <p:cNvPr id="2" name="Picture 1">
            <a:extLst>
              <a:ext uri="{FF2B5EF4-FFF2-40B4-BE49-F238E27FC236}">
                <a16:creationId xmlns:a16="http://schemas.microsoft.com/office/drawing/2014/main" id="{A701B79A-5C90-4F36-8F86-E92FFCE0DAA3}"/>
              </a:ext>
            </a:extLst>
          </p:cNvPr>
          <p:cNvPicPr>
            <a:picLocks noChangeAspect="1"/>
          </p:cNvPicPr>
          <p:nvPr/>
        </p:nvPicPr>
        <p:blipFill>
          <a:blip r:embed="rId4"/>
          <a:stretch>
            <a:fillRect/>
          </a:stretch>
        </p:blipFill>
        <p:spPr>
          <a:xfrm>
            <a:off x="287523" y="1243903"/>
            <a:ext cx="4284477" cy="2710719"/>
          </a:xfrm>
          <a:prstGeom prst="rect">
            <a:avLst/>
          </a:prstGeom>
        </p:spPr>
      </p:pic>
      <p:sp>
        <p:nvSpPr>
          <p:cNvPr id="20" name="Google Shape;688;p32">
            <a:extLst>
              <a:ext uri="{FF2B5EF4-FFF2-40B4-BE49-F238E27FC236}">
                <a16:creationId xmlns:a16="http://schemas.microsoft.com/office/drawing/2014/main" id="{68EA6BCB-878F-4BDC-9579-78D9EACE1830}"/>
              </a:ext>
            </a:extLst>
          </p:cNvPr>
          <p:cNvSpPr txBox="1">
            <a:spLocks/>
          </p:cNvSpPr>
          <p:nvPr/>
        </p:nvSpPr>
        <p:spPr>
          <a:xfrm>
            <a:off x="4872734" y="3999211"/>
            <a:ext cx="3229276" cy="668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400" dirty="0">
                <a:solidFill>
                  <a:schemeClr val="bg1"/>
                </a:solidFill>
                <a:latin typeface="Maven Pro" panose="020B0604020202020204" charset="0"/>
              </a:rPr>
              <a:t>Let’s append that info on </a:t>
            </a:r>
          </a:p>
          <a:p>
            <a:pPr marL="114300" indent="0" algn="l">
              <a:buSzPct val="80000"/>
            </a:pPr>
            <a:r>
              <a:rPr lang="en-US" sz="1400" dirty="0">
                <a:solidFill>
                  <a:schemeClr val="bg1"/>
                </a:solidFill>
                <a:latin typeface="Maven Pro" panose="020B0604020202020204" charset="0"/>
              </a:rPr>
              <a:t>our horizontal bar graph!</a:t>
            </a:r>
          </a:p>
        </p:txBody>
      </p:sp>
      <p:sp>
        <p:nvSpPr>
          <p:cNvPr id="19" name="Google Shape;692;p32">
            <a:extLst>
              <a:ext uri="{FF2B5EF4-FFF2-40B4-BE49-F238E27FC236}">
                <a16:creationId xmlns:a16="http://schemas.microsoft.com/office/drawing/2014/main" id="{992833D1-768A-6042-8F35-F7D63C7ED9F4}"/>
              </a:ext>
            </a:extLst>
          </p:cNvPr>
          <p:cNvSpPr/>
          <p:nvPr/>
        </p:nvSpPr>
        <p:spPr>
          <a:xfrm>
            <a:off x="209119" y="553863"/>
            <a:ext cx="3374054" cy="79960"/>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6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animEffect transition="in" filter="fade">
                                      <p:cBhvr>
                                        <p:cTn id="24" dur="500"/>
                                        <p:tgtEl>
                                          <p:spTgt spid="13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37"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79" name="Google Shape;687;p32">
            <a:extLst>
              <a:ext uri="{FF2B5EF4-FFF2-40B4-BE49-F238E27FC236}">
                <a16:creationId xmlns:a16="http://schemas.microsoft.com/office/drawing/2014/main" id="{2FE7AA75-5BC1-46D1-B2FA-4EE040970A18}"/>
              </a:ext>
            </a:extLst>
          </p:cNvPr>
          <p:cNvSpPr txBox="1">
            <a:spLocks noGrp="1"/>
          </p:cNvSpPr>
          <p:nvPr>
            <p:ph type="ctrTitle"/>
          </p:nvPr>
        </p:nvSpPr>
        <p:spPr>
          <a:xfrm>
            <a:off x="119450" y="172460"/>
            <a:ext cx="3804849" cy="461997"/>
          </a:xfrm>
          <a:prstGeom prst="rect">
            <a:avLst/>
          </a:prstGeom>
        </p:spPr>
        <p:txBody>
          <a:bodyPr spcFirstLastPara="1" wrap="square" lIns="91425" tIns="91425" rIns="91425" bIns="91425" anchor="b" anchorCtr="0">
            <a:noAutofit/>
          </a:bodyPr>
          <a:lstStyle/>
          <a:p>
            <a:pPr lvl="0"/>
            <a:r>
              <a:rPr lang="en-GB" sz="2400" dirty="0">
                <a:solidFill>
                  <a:schemeClr val="bg1"/>
                </a:solidFill>
              </a:rPr>
              <a:t>1. Taxes W/ Company Status</a:t>
            </a:r>
          </a:p>
        </p:txBody>
      </p:sp>
      <p:sp>
        <p:nvSpPr>
          <p:cNvPr id="82" name="TextBox 81">
            <a:extLst>
              <a:ext uri="{FF2B5EF4-FFF2-40B4-BE49-F238E27FC236}">
                <a16:creationId xmlns:a16="http://schemas.microsoft.com/office/drawing/2014/main" id="{6594E36C-D5E4-4543-9C7F-755EA06537D2}"/>
              </a:ext>
            </a:extLst>
          </p:cNvPr>
          <p:cNvSpPr txBox="1"/>
          <p:nvPr/>
        </p:nvSpPr>
        <p:spPr>
          <a:xfrm>
            <a:off x="4944302" y="765884"/>
            <a:ext cx="1655390"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Analysis</a:t>
            </a:r>
            <a:r>
              <a:rPr lang="en-US" sz="2400" dirty="0">
                <a:solidFill>
                  <a:schemeClr val="bg1"/>
                </a:solidFill>
                <a:latin typeface="Vivaldi" panose="03020602050506090804" pitchFamily="66" charset="0"/>
              </a:rPr>
              <a:t>:</a:t>
            </a:r>
            <a:endParaRPr lang="en-US" sz="2400" dirty="0">
              <a:solidFill>
                <a:schemeClr val="bg1"/>
              </a:solidFill>
            </a:endParaRPr>
          </a:p>
        </p:txBody>
      </p:sp>
      <p:sp>
        <p:nvSpPr>
          <p:cNvPr id="83" name="TextBox 82">
            <a:extLst>
              <a:ext uri="{FF2B5EF4-FFF2-40B4-BE49-F238E27FC236}">
                <a16:creationId xmlns:a16="http://schemas.microsoft.com/office/drawing/2014/main" id="{AC5E723F-4AA2-40A7-831D-A0726C8E37A7}"/>
              </a:ext>
            </a:extLst>
          </p:cNvPr>
          <p:cNvSpPr txBox="1"/>
          <p:nvPr/>
        </p:nvSpPr>
        <p:spPr>
          <a:xfrm>
            <a:off x="274321" y="810711"/>
            <a:ext cx="1700425" cy="461665"/>
          </a:xfrm>
          <a:prstGeom prst="rect">
            <a:avLst/>
          </a:prstGeom>
          <a:noFill/>
        </p:spPr>
        <p:txBody>
          <a:bodyPr wrap="square" rtlCol="0">
            <a:spAutoFit/>
          </a:bodyPr>
          <a:lstStyle/>
          <a:p>
            <a:r>
              <a:rPr lang="en-US" sz="2400" b="1" dirty="0">
                <a:solidFill>
                  <a:schemeClr val="bg1"/>
                </a:solidFill>
                <a:latin typeface="Vivaldi" panose="03020602050506090804" pitchFamily="66" charset="0"/>
              </a:rPr>
              <a:t>Visualization</a:t>
            </a:r>
            <a:r>
              <a:rPr lang="en-US" sz="2400" dirty="0">
                <a:solidFill>
                  <a:schemeClr val="bg1"/>
                </a:solidFill>
                <a:latin typeface="Vivaldi" panose="03020602050506090804" pitchFamily="66" charset="0"/>
              </a:rPr>
              <a:t>:</a:t>
            </a:r>
          </a:p>
        </p:txBody>
      </p:sp>
      <p:grpSp>
        <p:nvGrpSpPr>
          <p:cNvPr id="92" name="Google Shape;10478;p59">
            <a:extLst>
              <a:ext uri="{FF2B5EF4-FFF2-40B4-BE49-F238E27FC236}">
                <a16:creationId xmlns:a16="http://schemas.microsoft.com/office/drawing/2014/main" id="{38543916-BA42-4A01-B6E0-72F0F02CEEDA}"/>
              </a:ext>
            </a:extLst>
          </p:cNvPr>
          <p:cNvGrpSpPr/>
          <p:nvPr/>
        </p:nvGrpSpPr>
        <p:grpSpPr>
          <a:xfrm>
            <a:off x="1984091" y="922812"/>
            <a:ext cx="353145" cy="351998"/>
            <a:chOff x="852385" y="1510916"/>
            <a:chExt cx="353145" cy="351998"/>
          </a:xfrm>
          <a:solidFill>
            <a:schemeClr val="accent2"/>
          </a:solidFill>
        </p:grpSpPr>
        <p:sp>
          <p:nvSpPr>
            <p:cNvPr id="93" name="Google Shape;10479;p59">
              <a:extLst>
                <a:ext uri="{FF2B5EF4-FFF2-40B4-BE49-F238E27FC236}">
                  <a16:creationId xmlns:a16="http://schemas.microsoft.com/office/drawing/2014/main" id="{3207969E-C142-4D40-BA3A-3047DC718AAA}"/>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80;p59">
              <a:extLst>
                <a:ext uri="{FF2B5EF4-FFF2-40B4-BE49-F238E27FC236}">
                  <a16:creationId xmlns:a16="http://schemas.microsoft.com/office/drawing/2014/main" id="{E16409B6-AD2A-4ACD-9958-BC3DA21114E9}"/>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481;p59">
              <a:extLst>
                <a:ext uri="{FF2B5EF4-FFF2-40B4-BE49-F238E27FC236}">
                  <a16:creationId xmlns:a16="http://schemas.microsoft.com/office/drawing/2014/main" id="{21DFBF81-C79A-4E80-B8F9-254B4DF8D0AF}"/>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859;p60">
            <a:extLst>
              <a:ext uri="{FF2B5EF4-FFF2-40B4-BE49-F238E27FC236}">
                <a16:creationId xmlns:a16="http://schemas.microsoft.com/office/drawing/2014/main" id="{B531C3EA-044C-4F5E-8B5B-CA45F23470E8}"/>
              </a:ext>
            </a:extLst>
          </p:cNvPr>
          <p:cNvGrpSpPr/>
          <p:nvPr/>
        </p:nvGrpSpPr>
        <p:grpSpPr>
          <a:xfrm>
            <a:off x="6227884" y="822812"/>
            <a:ext cx="377474" cy="335748"/>
            <a:chOff x="854261" y="2908813"/>
            <a:chExt cx="377474" cy="335748"/>
          </a:xfrm>
          <a:solidFill>
            <a:schemeClr val="accent5">
              <a:lumMod val="75000"/>
            </a:schemeClr>
          </a:solidFill>
        </p:grpSpPr>
        <p:sp>
          <p:nvSpPr>
            <p:cNvPr id="108" name="Google Shape;10860;p60">
              <a:extLst>
                <a:ext uri="{FF2B5EF4-FFF2-40B4-BE49-F238E27FC236}">
                  <a16:creationId xmlns:a16="http://schemas.microsoft.com/office/drawing/2014/main" id="{7EFCFCE3-5A47-4577-9996-ED9042E01A23}"/>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861;p60">
              <a:extLst>
                <a:ext uri="{FF2B5EF4-FFF2-40B4-BE49-F238E27FC236}">
                  <a16:creationId xmlns:a16="http://schemas.microsoft.com/office/drawing/2014/main" id="{07312EFE-8FEF-49BA-A428-1C856737B445}"/>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862;p60">
              <a:extLst>
                <a:ext uri="{FF2B5EF4-FFF2-40B4-BE49-F238E27FC236}">
                  <a16:creationId xmlns:a16="http://schemas.microsoft.com/office/drawing/2014/main" id="{F67A4441-7DBA-4CAD-BC4E-83F8C2F49A9D}"/>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0863;p60">
              <a:extLst>
                <a:ext uri="{FF2B5EF4-FFF2-40B4-BE49-F238E27FC236}">
                  <a16:creationId xmlns:a16="http://schemas.microsoft.com/office/drawing/2014/main" id="{0BC0FD73-E804-44C0-9AF7-4A2E9064DEA9}"/>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864;p60">
              <a:extLst>
                <a:ext uri="{FF2B5EF4-FFF2-40B4-BE49-F238E27FC236}">
                  <a16:creationId xmlns:a16="http://schemas.microsoft.com/office/drawing/2014/main" id="{47E8FA25-DAE6-4E00-8F28-9A5D99883D0E}"/>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688;p32">
            <a:extLst>
              <a:ext uri="{FF2B5EF4-FFF2-40B4-BE49-F238E27FC236}">
                <a16:creationId xmlns:a16="http://schemas.microsoft.com/office/drawing/2014/main" id="{E084DBA4-1871-44C4-A31F-2DE186A270BF}"/>
              </a:ext>
            </a:extLst>
          </p:cNvPr>
          <p:cNvSpPr txBox="1">
            <a:spLocks/>
          </p:cNvSpPr>
          <p:nvPr/>
        </p:nvSpPr>
        <p:spPr>
          <a:xfrm>
            <a:off x="4811772" y="1196253"/>
            <a:ext cx="4057907"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sz="1100" b="1" dirty="0">
                <a:solidFill>
                  <a:schemeClr val="bg1"/>
                </a:solidFill>
                <a:latin typeface="Maven Pro" panose="020B0604020202020204" charset="0"/>
              </a:rPr>
              <a:t>2012’s #c ~= 2013’s #c</a:t>
            </a:r>
          </a:p>
          <a:p>
            <a:pPr marL="114300" indent="0" algn="l">
              <a:buSzPct val="80000"/>
            </a:pPr>
            <a:r>
              <a:rPr lang="en-US" sz="1100" b="1" dirty="0">
                <a:solidFill>
                  <a:schemeClr val="bg1"/>
                </a:solidFill>
                <a:latin typeface="Maven Pro" panose="020B0604020202020204" charset="0"/>
              </a:rPr>
              <a:t>2012’s company Funds &gt;&gt;&gt; 2013’s company Funds</a:t>
            </a:r>
          </a:p>
          <a:p>
            <a:pPr marL="114300" indent="0" algn="l">
              <a:buSzPct val="80000"/>
            </a:pPr>
            <a:endParaRPr lang="en-US" sz="1100" b="1" dirty="0">
              <a:solidFill>
                <a:schemeClr val="bg1"/>
              </a:solidFill>
              <a:latin typeface="Maven Pro" panose="020B0604020202020204" charset="0"/>
            </a:endParaRPr>
          </a:p>
          <a:p>
            <a:pPr marL="114300" indent="0" algn="l">
              <a:buSzPct val="80000"/>
            </a:pPr>
            <a:r>
              <a:rPr lang="en-US" sz="1100" b="1" dirty="0">
                <a:solidFill>
                  <a:schemeClr val="bg1"/>
                </a:solidFill>
                <a:latin typeface="Maven Pro" panose="020B0604020202020204" charset="0"/>
              </a:rPr>
              <a:t>2014’s #c </a:t>
            </a:r>
            <a:r>
              <a:rPr lang="en-US" sz="1100" b="1" dirty="0">
                <a:solidFill>
                  <a:schemeClr val="accent3"/>
                </a:solidFill>
                <a:latin typeface="Maven Pro" panose="020B0604020202020204" charset="0"/>
              </a:rPr>
              <a:t>&gt;&gt;</a:t>
            </a:r>
            <a:r>
              <a:rPr lang="en-US" sz="1100" b="1" dirty="0">
                <a:solidFill>
                  <a:schemeClr val="bg1"/>
                </a:solidFill>
                <a:latin typeface="Maven Pro" panose="020B0604020202020204" charset="0"/>
              </a:rPr>
              <a:t> 2015’s #c</a:t>
            </a:r>
          </a:p>
          <a:p>
            <a:pPr marL="114300" indent="0" algn="l">
              <a:buSzPct val="80000"/>
            </a:pPr>
            <a:r>
              <a:rPr lang="en-US" sz="1100" b="1" dirty="0">
                <a:solidFill>
                  <a:schemeClr val="bg1"/>
                </a:solidFill>
                <a:latin typeface="Maven Pro" panose="020B0604020202020204" charset="0"/>
              </a:rPr>
              <a:t>2014’s company Funds ~= 2015’s company Funds</a:t>
            </a: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a:p>
            <a:pPr marL="114300" indent="0" algn="l">
              <a:buSzPct val="80000"/>
            </a:pPr>
            <a:endParaRPr lang="en-US" sz="1100" b="1" dirty="0">
              <a:solidFill>
                <a:schemeClr val="bg1"/>
              </a:solidFill>
              <a:latin typeface="Consolas" panose="020B0609020204030204" pitchFamily="49" charset="0"/>
            </a:endParaRPr>
          </a:p>
        </p:txBody>
      </p:sp>
      <p:pic>
        <p:nvPicPr>
          <p:cNvPr id="4" name="Picture 3">
            <a:extLst>
              <a:ext uri="{FF2B5EF4-FFF2-40B4-BE49-F238E27FC236}">
                <a16:creationId xmlns:a16="http://schemas.microsoft.com/office/drawing/2014/main" id="{3A7F350E-A3B1-4259-ACB5-7C2840C9F5FD}"/>
              </a:ext>
            </a:extLst>
          </p:cNvPr>
          <p:cNvPicPr>
            <a:picLocks noChangeAspect="1"/>
          </p:cNvPicPr>
          <p:nvPr/>
        </p:nvPicPr>
        <p:blipFill>
          <a:blip r:embed="rId3"/>
          <a:stretch>
            <a:fillRect/>
          </a:stretch>
        </p:blipFill>
        <p:spPr>
          <a:xfrm>
            <a:off x="274321" y="1362513"/>
            <a:ext cx="4057908" cy="2567373"/>
          </a:xfrm>
          <a:prstGeom prst="rect">
            <a:avLst/>
          </a:prstGeom>
        </p:spPr>
      </p:pic>
      <p:grpSp>
        <p:nvGrpSpPr>
          <p:cNvPr id="20" name="Google Shape;10865;p60">
            <a:extLst>
              <a:ext uri="{FF2B5EF4-FFF2-40B4-BE49-F238E27FC236}">
                <a16:creationId xmlns:a16="http://schemas.microsoft.com/office/drawing/2014/main" id="{B80391AA-BE17-4734-9F9F-997C27E947E7}"/>
              </a:ext>
            </a:extLst>
          </p:cNvPr>
          <p:cNvGrpSpPr/>
          <p:nvPr/>
        </p:nvGrpSpPr>
        <p:grpSpPr>
          <a:xfrm>
            <a:off x="6643564" y="2528573"/>
            <a:ext cx="386927" cy="363438"/>
            <a:chOff x="1749728" y="2894777"/>
            <a:chExt cx="386927" cy="363438"/>
          </a:xfrm>
          <a:solidFill>
            <a:schemeClr val="accent2"/>
          </a:solidFill>
        </p:grpSpPr>
        <p:sp>
          <p:nvSpPr>
            <p:cNvPr id="21" name="Google Shape;10866;p60">
              <a:extLst>
                <a:ext uri="{FF2B5EF4-FFF2-40B4-BE49-F238E27FC236}">
                  <a16:creationId xmlns:a16="http://schemas.microsoft.com/office/drawing/2014/main" id="{D779F858-7378-4963-95F1-BAC87B9ABE16}"/>
                </a:ext>
              </a:extLst>
            </p:cNvPr>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67;p60">
              <a:extLst>
                <a:ext uri="{FF2B5EF4-FFF2-40B4-BE49-F238E27FC236}">
                  <a16:creationId xmlns:a16="http://schemas.microsoft.com/office/drawing/2014/main" id="{EF10F9AB-ABE1-48F3-B72D-80F9E5264C68}"/>
                </a:ext>
              </a:extLst>
            </p:cNvPr>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68;p60">
              <a:extLst>
                <a:ext uri="{FF2B5EF4-FFF2-40B4-BE49-F238E27FC236}">
                  <a16:creationId xmlns:a16="http://schemas.microsoft.com/office/drawing/2014/main" id="{B5DD36E3-FFE0-4BD2-B4CF-45D703DAFF5A}"/>
                </a:ext>
              </a:extLst>
            </p:cNvPr>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9;p60">
              <a:extLst>
                <a:ext uri="{FF2B5EF4-FFF2-40B4-BE49-F238E27FC236}">
                  <a16:creationId xmlns:a16="http://schemas.microsoft.com/office/drawing/2014/main" id="{5E4EDFBD-5CED-4FC7-B880-6AAE7F8D7225}"/>
                </a:ext>
              </a:extLst>
            </p:cNvPr>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0;p60">
              <a:extLst>
                <a:ext uri="{FF2B5EF4-FFF2-40B4-BE49-F238E27FC236}">
                  <a16:creationId xmlns:a16="http://schemas.microsoft.com/office/drawing/2014/main" id="{B1DAF35D-E599-4036-8422-11AFBDCEB905}"/>
                </a:ext>
              </a:extLst>
            </p:cNvPr>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71;p60">
              <a:extLst>
                <a:ext uri="{FF2B5EF4-FFF2-40B4-BE49-F238E27FC236}">
                  <a16:creationId xmlns:a16="http://schemas.microsoft.com/office/drawing/2014/main" id="{A28727D3-1F6E-4C6A-9FFE-1EF5EDD413CC}"/>
                </a:ext>
              </a:extLst>
            </p:cNvPr>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872;p60">
              <a:extLst>
                <a:ext uri="{FF2B5EF4-FFF2-40B4-BE49-F238E27FC236}">
                  <a16:creationId xmlns:a16="http://schemas.microsoft.com/office/drawing/2014/main" id="{DB70DA70-1B87-43B7-9CA9-375529C1CB99}"/>
                </a:ext>
              </a:extLst>
            </p:cNvPr>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88;p32">
            <a:extLst>
              <a:ext uri="{FF2B5EF4-FFF2-40B4-BE49-F238E27FC236}">
                <a16:creationId xmlns:a16="http://schemas.microsoft.com/office/drawing/2014/main" id="{0C0721D5-631F-416C-84B7-221D8B10B4F6}"/>
              </a:ext>
            </a:extLst>
          </p:cNvPr>
          <p:cNvSpPr txBox="1">
            <a:spLocks/>
          </p:cNvSpPr>
          <p:nvPr/>
        </p:nvSpPr>
        <p:spPr>
          <a:xfrm>
            <a:off x="4866346" y="2988620"/>
            <a:ext cx="3635281" cy="433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14300" indent="0" algn="l">
              <a:buSzPct val="80000"/>
            </a:pPr>
            <a:r>
              <a:rPr lang="en-US" dirty="0">
                <a:solidFill>
                  <a:schemeClr val="bg1"/>
                </a:solidFill>
                <a:latin typeface="Maven Pro" panose="020B0604020202020204" charset="0"/>
              </a:rPr>
              <a:t>Tax rate </a:t>
            </a:r>
            <a:r>
              <a:rPr lang="en-US" b="1" dirty="0">
                <a:solidFill>
                  <a:schemeClr val="bg1"/>
                </a:solidFill>
                <a:latin typeface="Maven Pro" panose="020B0604020202020204" charset="0"/>
              </a:rPr>
              <a:t>has </a:t>
            </a:r>
            <a:r>
              <a:rPr lang="en-US" dirty="0">
                <a:solidFill>
                  <a:schemeClr val="bg1"/>
                </a:solidFill>
                <a:latin typeface="Maven Pro" panose="020B0604020202020204" charset="0"/>
              </a:rPr>
              <a:t>a slight </a:t>
            </a:r>
            <a:r>
              <a:rPr lang="en-US" b="1" dirty="0">
                <a:solidFill>
                  <a:schemeClr val="bg1"/>
                </a:solidFill>
                <a:latin typeface="Maven Pro" panose="020B0604020202020204" charset="0"/>
              </a:rPr>
              <a:t>inverse correlation </a:t>
            </a:r>
            <a:r>
              <a:rPr lang="en-US" dirty="0">
                <a:solidFill>
                  <a:schemeClr val="bg1"/>
                </a:solidFill>
                <a:latin typeface="Maven Pro" panose="020B0604020202020204" charset="0"/>
              </a:rPr>
              <a:t>with stockholders funding a company</a:t>
            </a:r>
          </a:p>
        </p:txBody>
      </p:sp>
      <p:sp>
        <p:nvSpPr>
          <p:cNvPr id="29" name="Google Shape;692;p32">
            <a:extLst>
              <a:ext uri="{FF2B5EF4-FFF2-40B4-BE49-F238E27FC236}">
                <a16:creationId xmlns:a16="http://schemas.microsoft.com/office/drawing/2014/main" id="{6557980C-3267-5E76-9E53-89B88D95A562}"/>
              </a:ext>
            </a:extLst>
          </p:cNvPr>
          <p:cNvSpPr/>
          <p:nvPr/>
        </p:nvSpPr>
        <p:spPr>
          <a:xfrm>
            <a:off x="209119" y="553862"/>
            <a:ext cx="3597338" cy="805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3C161EAF-4A40-9EFD-0436-50CCBBEF7D14}"/>
              </a:ext>
            </a:extLst>
          </p:cNvPr>
          <p:cNvSpPr txBox="1"/>
          <p:nvPr/>
        </p:nvSpPr>
        <p:spPr>
          <a:xfrm>
            <a:off x="4908129" y="2417905"/>
            <a:ext cx="1655390" cy="584775"/>
          </a:xfrm>
          <a:prstGeom prst="rect">
            <a:avLst/>
          </a:prstGeom>
          <a:noFill/>
        </p:spPr>
        <p:txBody>
          <a:bodyPr wrap="square" rtlCol="0">
            <a:spAutoFit/>
          </a:bodyPr>
          <a:lstStyle/>
          <a:p>
            <a:r>
              <a:rPr lang="en-US" sz="3200" dirty="0">
                <a:ln w="0"/>
                <a:solidFill>
                  <a:schemeClr val="accent2"/>
                </a:solidFill>
                <a:effectLst>
                  <a:outerShdw blurRad="38100" dist="25400" dir="5400000" algn="ctr" rotWithShape="0">
                    <a:srgbClr val="6E747A">
                      <a:alpha val="43000"/>
                    </a:srgbClr>
                  </a:outerShdw>
                </a:effectLst>
                <a:latin typeface="Vivaldi" panose="03020602050506090804" pitchFamily="66" charset="0"/>
              </a:rPr>
              <a:t>Conclusion:</a:t>
            </a:r>
            <a:endParaRPr lang="en-US" sz="3200" dirty="0">
              <a:ln w="0"/>
              <a:solidFill>
                <a:schemeClr val="accent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510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Taxes W/ Company Status</a:t>
            </a:r>
          </a:p>
          <a:p>
            <a:pPr marL="114300" indent="0" algn="l"/>
            <a:r>
              <a:rPr lang="en-US" b="0" dirty="0">
                <a:solidFill>
                  <a:srgbClr val="D4D4D4"/>
                </a:solidFill>
                <a:effectLst/>
                <a:latin typeface="Consolas" panose="020B0609020204030204" pitchFamily="49" charset="0"/>
              </a:rPr>
              <a:t>2. </a:t>
            </a:r>
            <a:r>
              <a:rPr lang="en-US" dirty="0">
                <a:solidFill>
                  <a:srgbClr val="D4D4D4"/>
                </a:solidFill>
                <a:latin typeface="Consolas" panose="020B0609020204030204" pitchFamily="49" charset="0"/>
              </a:rPr>
              <a:t>Taxes W/ Avg Funding</a:t>
            </a:r>
            <a:endParaRPr lang="en-US" b="0" dirty="0">
              <a:solidFill>
                <a:srgbClr val="D4D4D4"/>
              </a:solidFill>
              <a:effectLst/>
              <a:latin typeface="Consolas" panose="020B0609020204030204" pitchFamily="49"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09</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9" name="Google Shape;10102;p58">
            <a:extLst>
              <a:ext uri="{FF2B5EF4-FFF2-40B4-BE49-F238E27FC236}">
                <a16:creationId xmlns:a16="http://schemas.microsoft.com/office/drawing/2014/main" id="{56BD2FCE-80A6-4ABF-9618-AC8D18C768BF}"/>
              </a:ext>
            </a:extLst>
          </p:cNvPr>
          <p:cNvGrpSpPr/>
          <p:nvPr/>
        </p:nvGrpSpPr>
        <p:grpSpPr>
          <a:xfrm>
            <a:off x="5075863" y="1947577"/>
            <a:ext cx="646684" cy="547051"/>
            <a:chOff x="5779408" y="3699191"/>
            <a:chExt cx="317645" cy="318757"/>
          </a:xfrm>
          <a:solidFill>
            <a:srgbClr val="FF0000"/>
          </a:solidFill>
        </p:grpSpPr>
        <p:sp>
          <p:nvSpPr>
            <p:cNvPr id="10" name="Google Shape;10103;p58">
              <a:extLst>
                <a:ext uri="{FF2B5EF4-FFF2-40B4-BE49-F238E27FC236}">
                  <a16:creationId xmlns:a16="http://schemas.microsoft.com/office/drawing/2014/main" id="{33167C95-EAE5-48A1-B77D-F6CB4610291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04;p58">
              <a:extLst>
                <a:ext uri="{FF2B5EF4-FFF2-40B4-BE49-F238E27FC236}">
                  <a16:creationId xmlns:a16="http://schemas.microsoft.com/office/drawing/2014/main" id="{B5C71C04-00EE-4F53-A8E1-3525286A8B1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0102;p58">
            <a:extLst>
              <a:ext uri="{FF2B5EF4-FFF2-40B4-BE49-F238E27FC236}">
                <a16:creationId xmlns:a16="http://schemas.microsoft.com/office/drawing/2014/main" id="{4B0E5FF8-599F-4FEC-8563-7BE2200229F2}"/>
              </a:ext>
            </a:extLst>
          </p:cNvPr>
          <p:cNvGrpSpPr/>
          <p:nvPr/>
        </p:nvGrpSpPr>
        <p:grpSpPr>
          <a:xfrm>
            <a:off x="5084124" y="2920435"/>
            <a:ext cx="646684" cy="547051"/>
            <a:chOff x="5779408" y="3699191"/>
            <a:chExt cx="317645" cy="318757"/>
          </a:xfrm>
          <a:solidFill>
            <a:srgbClr val="FF0000"/>
          </a:solidFill>
        </p:grpSpPr>
        <p:sp>
          <p:nvSpPr>
            <p:cNvPr id="13" name="Google Shape;10103;p58">
              <a:extLst>
                <a:ext uri="{FF2B5EF4-FFF2-40B4-BE49-F238E27FC236}">
                  <a16:creationId xmlns:a16="http://schemas.microsoft.com/office/drawing/2014/main" id="{AD8C6577-3E03-4FA4-A70C-3C2F16E72D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4;p58">
              <a:extLst>
                <a:ext uri="{FF2B5EF4-FFF2-40B4-BE49-F238E27FC236}">
                  <a16:creationId xmlns:a16="http://schemas.microsoft.com/office/drawing/2014/main" id="{DC4567C1-ECE5-439D-9FB0-46A5F5F18E7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83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90"/>
                                          </p:val>
                                        </p:tav>
                                        <p:tav tm="100000">
                                          <p:val>
                                            <p:fltVal val="0"/>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a:extLst>
              <a:ext uri="{FF2B5EF4-FFF2-40B4-BE49-F238E27FC236}">
                <a16:creationId xmlns:a16="http://schemas.microsoft.com/office/drawing/2014/main" id="{DCCBA26C-618C-429B-22CF-5B6224AB7583}"/>
              </a:ext>
            </a:extLst>
          </p:cNvPr>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Question:</a:t>
            </a:r>
          </a:p>
        </p:txBody>
      </p:sp>
      <p:sp>
        <p:nvSpPr>
          <p:cNvPr id="6" name="Google Shape;688;p32">
            <a:extLst>
              <a:ext uri="{FF2B5EF4-FFF2-40B4-BE49-F238E27FC236}">
                <a16:creationId xmlns:a16="http://schemas.microsoft.com/office/drawing/2014/main" id="{3423E65D-D45F-B76C-7D60-96434D337551}"/>
              </a:ext>
            </a:extLst>
          </p:cNvPr>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dirty="0">
                <a:solidFill>
                  <a:srgbClr val="D4D4D4"/>
                </a:solidFill>
                <a:latin typeface="Consolas" panose="020B0609020204030204" pitchFamily="49" charset="0"/>
              </a:rPr>
              <a:t>Dos the number of employees</a:t>
            </a:r>
          </a:p>
          <a:p>
            <a:r>
              <a:rPr lang="en-US" dirty="0">
                <a:solidFill>
                  <a:srgbClr val="D4D4D4"/>
                </a:solidFill>
                <a:latin typeface="Consolas" panose="020B0609020204030204" pitchFamily="49" charset="0"/>
              </a:rPr>
              <a:t>a</a:t>
            </a:r>
            <a:r>
              <a:rPr lang="en-US" b="0" dirty="0">
                <a:solidFill>
                  <a:srgbClr val="D4D4D4"/>
                </a:solidFill>
                <a:effectLst/>
                <a:latin typeface="Consolas" panose="020B0609020204030204" pitchFamily="49" charset="0"/>
              </a:rPr>
              <a:t>ffect the success of the company?</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7" name="Google Shape;689;p32">
            <a:extLst>
              <a:ext uri="{FF2B5EF4-FFF2-40B4-BE49-F238E27FC236}">
                <a16:creationId xmlns:a16="http://schemas.microsoft.com/office/drawing/2014/main" id="{1ED58C40-B0BC-3C3A-D988-83221BBC5FD8}"/>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a:extLst>
              <a:ext uri="{FF2B5EF4-FFF2-40B4-BE49-F238E27FC236}">
                <a16:creationId xmlns:a16="http://schemas.microsoft.com/office/drawing/2014/main" id="{854CC658-AEA2-750A-06DE-FAE3A9334DD2}"/>
              </a:ext>
            </a:extLst>
          </p:cNvPr>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9" name="Google Shape;691;p32">
            <a:extLst>
              <a:ext uri="{FF2B5EF4-FFF2-40B4-BE49-F238E27FC236}">
                <a16:creationId xmlns:a16="http://schemas.microsoft.com/office/drawing/2014/main" id="{9B4757FC-360A-B30D-E2D3-FA0B461C2AD3}"/>
              </a:ext>
            </a:extLst>
          </p:cNvPr>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a:extLst>
              <a:ext uri="{FF2B5EF4-FFF2-40B4-BE49-F238E27FC236}">
                <a16:creationId xmlns:a16="http://schemas.microsoft.com/office/drawing/2014/main" id="{F985A979-7A52-A91F-58D9-C12DB9E7C515}"/>
              </a:ext>
            </a:extLst>
          </p:cNvPr>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a:extLst>
              <a:ext uri="{FF2B5EF4-FFF2-40B4-BE49-F238E27FC236}">
                <a16:creationId xmlns:a16="http://schemas.microsoft.com/office/drawing/2014/main" id="{D1CCA519-3218-0D0F-0734-437D741BCB71}"/>
              </a:ext>
            </a:extLst>
          </p:cNvPr>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23293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Influence of employees factor on each company status.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10</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1127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07;p28">
            <a:extLst>
              <a:ext uri="{FF2B5EF4-FFF2-40B4-BE49-F238E27FC236}">
                <a16:creationId xmlns:a16="http://schemas.microsoft.com/office/drawing/2014/main" id="{82560AEF-5C40-E508-F7C5-3000C12B18CD}"/>
              </a:ext>
            </a:extLst>
          </p:cNvPr>
          <p:cNvSpPr txBox="1">
            <a:spLocks noGrp="1"/>
          </p:cNvSpPr>
          <p:nvPr>
            <p:ph type="ctrTitle"/>
          </p:nvPr>
        </p:nvSpPr>
        <p:spPr>
          <a:xfrm>
            <a:off x="720423" y="389096"/>
            <a:ext cx="422410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Finding a source for  scrapping</a:t>
            </a:r>
            <a:endParaRPr sz="2400" dirty="0"/>
          </a:p>
        </p:txBody>
      </p:sp>
      <p:sp>
        <p:nvSpPr>
          <p:cNvPr id="7" name="Subtitle 8">
            <a:extLst>
              <a:ext uri="{FF2B5EF4-FFF2-40B4-BE49-F238E27FC236}">
                <a16:creationId xmlns:a16="http://schemas.microsoft.com/office/drawing/2014/main" id="{0B0FB7E6-695D-9AB0-F3C0-23C1990CD410}"/>
              </a:ext>
            </a:extLst>
          </p:cNvPr>
          <p:cNvSpPr>
            <a:spLocks noGrp="1"/>
          </p:cNvSpPr>
          <p:nvPr>
            <p:ph type="subTitle" idx="1"/>
          </p:nvPr>
        </p:nvSpPr>
        <p:spPr>
          <a:xfrm>
            <a:off x="720424" y="1089682"/>
            <a:ext cx="5946930" cy="3680557"/>
          </a:xfrm>
        </p:spPr>
        <p:txBody>
          <a:bodyPr/>
          <a:lstStyle/>
          <a:p>
            <a:pPr marL="400050" indent="-285750" algn="just">
              <a:buClr>
                <a:schemeClr val="bg1"/>
              </a:buClr>
              <a:buSzPct val="199000"/>
              <a:buFont typeface="Arial" panose="020B0604020202020204" pitchFamily="34" charset="0"/>
              <a:buChar char="•"/>
            </a:pPr>
            <a:r>
              <a:rPr lang="en-US" dirty="0"/>
              <a:t>The original data was brought from crunch base, but scrapping additional data from it was impossible as it was “immune” to scrapping.</a:t>
            </a:r>
          </a:p>
          <a:p>
            <a:pPr marL="400050" indent="-285750" algn="just">
              <a:buClr>
                <a:schemeClr val="bg1"/>
              </a:buClr>
              <a:buSzPct val="199000"/>
              <a:buFont typeface="Arial" panose="020B0604020202020204" pitchFamily="34" charset="0"/>
              <a:buChar char="•"/>
            </a:pPr>
            <a:endParaRPr lang="en-US" dirty="0"/>
          </a:p>
          <a:p>
            <a:pPr marL="114300" indent="0" algn="just">
              <a:buClr>
                <a:schemeClr val="bg1"/>
              </a:buClr>
              <a:buSzPct val="199000"/>
            </a:pPr>
            <a:endParaRPr lang="en-US" dirty="0"/>
          </a:p>
          <a:p>
            <a:pPr marL="400050" indent="-285750" algn="just">
              <a:buClr>
                <a:schemeClr val="bg1"/>
              </a:buClr>
              <a:buSzPct val="199000"/>
              <a:buFont typeface="Arial" panose="020B0604020202020204" pitchFamily="34" charset="0"/>
              <a:buChar char="•"/>
            </a:pPr>
            <a:r>
              <a:rPr lang="en-US" dirty="0"/>
              <a:t>The website was so secure it detected anonymous scrapping bots and other techniques.</a:t>
            </a:r>
          </a:p>
          <a:p>
            <a:pPr marL="400050" indent="-285750" algn="just">
              <a:buClr>
                <a:schemeClr val="bg1"/>
              </a:buClr>
              <a:buSzPct val="199000"/>
              <a:buFont typeface="Arial" panose="020B0604020202020204" pitchFamily="34" charset="0"/>
              <a:buChar char="•"/>
            </a:pPr>
            <a:endParaRPr lang="en-US" dirty="0"/>
          </a:p>
          <a:p>
            <a:pPr marL="400050" indent="-285750" algn="just">
              <a:buClr>
                <a:schemeClr val="bg1"/>
              </a:buClr>
              <a:buSzPct val="199000"/>
              <a:buFont typeface="Arial" panose="020B0604020202020204" pitchFamily="34" charset="0"/>
              <a:buChar char="•"/>
            </a:pPr>
            <a:r>
              <a:rPr lang="en-US" dirty="0"/>
              <a:t>Finding information about companies is in general difficult as they are considered confidential.</a:t>
            </a:r>
          </a:p>
          <a:p>
            <a:pPr marL="114300" indent="0" algn="l">
              <a:buClr>
                <a:schemeClr val="bg1"/>
              </a:buClr>
              <a:buSzPct val="199000"/>
            </a:pPr>
            <a:r>
              <a:rPr lang="en-US" dirty="0"/>
              <a:t> </a:t>
            </a:r>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US" dirty="0"/>
          </a:p>
          <a:p>
            <a:pPr marL="400050" indent="-285750" algn="l">
              <a:buClr>
                <a:schemeClr val="bg1"/>
              </a:buClr>
              <a:buSzPct val="199000"/>
              <a:buFont typeface="Arial" panose="020B0604020202020204" pitchFamily="34" charset="0"/>
              <a:buChar char="•"/>
            </a:pPr>
            <a:endParaRPr lang="en-GB" dirty="0"/>
          </a:p>
        </p:txBody>
      </p:sp>
      <p:grpSp>
        <p:nvGrpSpPr>
          <p:cNvPr id="8" name="Google Shape;13282;p64">
            <a:extLst>
              <a:ext uri="{FF2B5EF4-FFF2-40B4-BE49-F238E27FC236}">
                <a16:creationId xmlns:a16="http://schemas.microsoft.com/office/drawing/2014/main" id="{7D4F3772-B59C-4CE2-63D4-E309BDB221B1}"/>
              </a:ext>
            </a:extLst>
          </p:cNvPr>
          <p:cNvGrpSpPr/>
          <p:nvPr/>
        </p:nvGrpSpPr>
        <p:grpSpPr>
          <a:xfrm>
            <a:off x="6667354" y="1839432"/>
            <a:ext cx="1594143" cy="1464635"/>
            <a:chOff x="7482229" y="3351230"/>
            <a:chExt cx="357419" cy="357005"/>
          </a:xfrm>
          <a:solidFill>
            <a:schemeClr val="accent2"/>
          </a:solidFill>
        </p:grpSpPr>
        <p:sp>
          <p:nvSpPr>
            <p:cNvPr id="9" name="Google Shape;13283;p64">
              <a:extLst>
                <a:ext uri="{FF2B5EF4-FFF2-40B4-BE49-F238E27FC236}">
                  <a16:creationId xmlns:a16="http://schemas.microsoft.com/office/drawing/2014/main" id="{809A24A6-AA88-1291-9121-C0E314203B21}"/>
                </a:ext>
              </a:extLst>
            </p:cNvPr>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84;p64">
              <a:extLst>
                <a:ext uri="{FF2B5EF4-FFF2-40B4-BE49-F238E27FC236}">
                  <a16:creationId xmlns:a16="http://schemas.microsoft.com/office/drawing/2014/main" id="{4032A23D-0AF5-4B85-C501-B635CD9ED359}"/>
                </a:ext>
              </a:extLst>
            </p:cNvPr>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85;p64">
              <a:extLst>
                <a:ext uri="{FF2B5EF4-FFF2-40B4-BE49-F238E27FC236}">
                  <a16:creationId xmlns:a16="http://schemas.microsoft.com/office/drawing/2014/main" id="{289393E0-FB82-55EC-0050-D290F7098DA5}"/>
                </a:ext>
              </a:extLst>
            </p:cNvPr>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86;p64">
              <a:extLst>
                <a:ext uri="{FF2B5EF4-FFF2-40B4-BE49-F238E27FC236}">
                  <a16:creationId xmlns:a16="http://schemas.microsoft.com/office/drawing/2014/main" id="{5266FB48-6C86-BE9B-066A-7225D2BBF080}"/>
                </a:ext>
              </a:extLst>
            </p:cNvPr>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87;p64">
              <a:extLst>
                <a:ext uri="{FF2B5EF4-FFF2-40B4-BE49-F238E27FC236}">
                  <a16:creationId xmlns:a16="http://schemas.microsoft.com/office/drawing/2014/main" id="{2FFCBC6D-4006-B955-3F71-589F66E6863E}"/>
                </a:ext>
              </a:extLst>
            </p:cNvPr>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692;p32">
            <a:extLst>
              <a:ext uri="{FF2B5EF4-FFF2-40B4-BE49-F238E27FC236}">
                <a16:creationId xmlns:a16="http://schemas.microsoft.com/office/drawing/2014/main" id="{8D5D3911-DBBE-2227-3916-157FE7FE1748}"/>
              </a:ext>
            </a:extLst>
          </p:cNvPr>
          <p:cNvSpPr/>
          <p:nvPr/>
        </p:nvSpPr>
        <p:spPr>
          <a:xfrm>
            <a:off x="720423" y="888688"/>
            <a:ext cx="3851577" cy="78208"/>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54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fade">
                                      <p:cBhvr>
                                        <p:cTn id="1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DE0F6628-3A5C-C189-B156-4BF32A6474C9}"/>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ED2AA2FE-7F2C-400A-3EA6-90E89DF91652}"/>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Testing relationship</a:t>
            </a:r>
          </a:p>
        </p:txBody>
      </p:sp>
      <p:sp>
        <p:nvSpPr>
          <p:cNvPr id="7" name="Subtitle 2">
            <a:extLst>
              <a:ext uri="{FF2B5EF4-FFF2-40B4-BE49-F238E27FC236}">
                <a16:creationId xmlns:a16="http://schemas.microsoft.com/office/drawing/2014/main" id="{2F3DE226-73EC-2083-AA64-B83B447E7CD5}"/>
              </a:ext>
            </a:extLst>
          </p:cNvPr>
          <p:cNvSpPr>
            <a:spLocks noGrp="1"/>
          </p:cNvSpPr>
          <p:nvPr>
            <p:ph type="subTitle" idx="1"/>
          </p:nvPr>
        </p:nvSpPr>
        <p:spPr>
          <a:xfrm>
            <a:off x="610776" y="1168916"/>
            <a:ext cx="5111746"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Let's see if the relationship between the number of employees is proportional with the success of the company in other words operating or not.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we will correlate it with the annual revenue of the company. The annual revenue will definitely show how the company is doing.</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There's seemingly a direct proportional relation between the number of employees and the annual revenue.</a:t>
            </a:r>
          </a:p>
        </p:txBody>
      </p:sp>
      <p:pic>
        <p:nvPicPr>
          <p:cNvPr id="9" name="Picture 8">
            <a:extLst>
              <a:ext uri="{FF2B5EF4-FFF2-40B4-BE49-F238E27FC236}">
                <a16:creationId xmlns:a16="http://schemas.microsoft.com/office/drawing/2014/main" id="{12253B76-2D06-D749-491F-6D74C2938C6B}"/>
              </a:ext>
            </a:extLst>
          </p:cNvPr>
          <p:cNvPicPr>
            <a:picLocks noChangeAspect="1"/>
          </p:cNvPicPr>
          <p:nvPr/>
        </p:nvPicPr>
        <p:blipFill rotWithShape="1">
          <a:blip r:embed="rId2"/>
          <a:srcRect l="17441" t="36196" r="53954" b="28877"/>
          <a:stretch/>
        </p:blipFill>
        <p:spPr>
          <a:xfrm>
            <a:off x="5722522" y="1653478"/>
            <a:ext cx="3198195" cy="2195508"/>
          </a:xfrm>
          <a:prstGeom prst="rect">
            <a:avLst/>
          </a:prstGeom>
        </p:spPr>
      </p:pic>
    </p:spTree>
    <p:extLst>
      <p:ext uri="{BB962C8B-B14F-4D97-AF65-F5344CB8AC3E}">
        <p14:creationId xmlns:p14="http://schemas.microsoft.com/office/powerpoint/2010/main" val="225045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E1A9B66-38D9-0869-00E0-34ED199F38DD}"/>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1661E1B1-0350-AA44-BB05-4A5BCA81C2CF}"/>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Operating Companies</a:t>
            </a:r>
          </a:p>
        </p:txBody>
      </p:sp>
      <p:pic>
        <p:nvPicPr>
          <p:cNvPr id="8" name="Picture 7">
            <a:extLst>
              <a:ext uri="{FF2B5EF4-FFF2-40B4-BE49-F238E27FC236}">
                <a16:creationId xmlns:a16="http://schemas.microsoft.com/office/drawing/2014/main" id="{DB7F5D74-6C85-6948-759D-6B89AD95F56D}"/>
              </a:ext>
            </a:extLst>
          </p:cNvPr>
          <p:cNvPicPr>
            <a:picLocks noChangeAspect="1"/>
          </p:cNvPicPr>
          <p:nvPr/>
        </p:nvPicPr>
        <p:blipFill rotWithShape="1">
          <a:blip r:embed="rId2"/>
          <a:srcRect l="17559" t="44856" r="54302" b="19985"/>
          <a:stretch/>
        </p:blipFill>
        <p:spPr>
          <a:xfrm>
            <a:off x="5152787" y="1212111"/>
            <a:ext cx="3587175" cy="2519917"/>
          </a:xfrm>
          <a:prstGeom prst="rect">
            <a:avLst/>
          </a:prstGeom>
        </p:spPr>
      </p:pic>
      <p:sp>
        <p:nvSpPr>
          <p:cNvPr id="11" name="Subtitle 2">
            <a:extLst>
              <a:ext uri="{FF2B5EF4-FFF2-40B4-BE49-F238E27FC236}">
                <a16:creationId xmlns:a16="http://schemas.microsoft.com/office/drawing/2014/main" id="{9508FF51-A6F1-B4B9-89B4-EEC82228AF4D}"/>
              </a:ext>
            </a:extLst>
          </p:cNvPr>
          <p:cNvSpPr>
            <a:spLocks noGrp="1"/>
          </p:cNvSpPr>
          <p:nvPr>
            <p:ph type="subTitle" idx="1"/>
          </p:nvPr>
        </p:nvSpPr>
        <p:spPr>
          <a:xfrm>
            <a:off x="610776" y="1168916"/>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it is seen that with the increase in the number of employees, the annual revenue increases with it.</a:t>
            </a:r>
          </a:p>
          <a:p>
            <a:pPr marL="114300" indent="0" algn="just">
              <a:buClr>
                <a:schemeClr val="bg1"/>
              </a:buClr>
              <a:buSzPct val="163000"/>
            </a:pPr>
            <a:r>
              <a:rPr lang="en-US" sz="1600" b="0" dirty="0">
                <a:solidFill>
                  <a:schemeClr val="bg1"/>
                </a:solidFill>
                <a:effectLst/>
                <a:latin typeface="Maven Pro" panose="020B0604020202020204" charset="0"/>
              </a:rPr>
              <a:t> </a:t>
            </a: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Looking at the graph there is what seems like a point where if it's reached, there is a clear direct relation between both attributes.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It means</a:t>
            </a:r>
            <a:r>
              <a:rPr lang="en-US" sz="1600" b="0" dirty="0">
                <a:solidFill>
                  <a:schemeClr val="bg1"/>
                </a:solidFill>
                <a:effectLst/>
                <a:latin typeface="Maven Pro" panose="020B0604020202020204" charset="0"/>
              </a:rPr>
              <a:t> that companies may suffer in achieving high profit until a certain point. </a:t>
            </a:r>
          </a:p>
        </p:txBody>
      </p:sp>
    </p:spTree>
    <p:extLst>
      <p:ext uri="{BB962C8B-B14F-4D97-AF65-F5344CB8AC3E}">
        <p14:creationId xmlns:p14="http://schemas.microsoft.com/office/powerpoint/2010/main" val="330423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E2D66DC4-A73F-4418-FA6E-58DD436532CA}"/>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4361E0CE-0A8B-8EB6-BD46-E6C0607A4ABB}"/>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Closed Companies</a:t>
            </a:r>
          </a:p>
        </p:txBody>
      </p:sp>
      <p:pic>
        <p:nvPicPr>
          <p:cNvPr id="8" name="Picture 7">
            <a:extLst>
              <a:ext uri="{FF2B5EF4-FFF2-40B4-BE49-F238E27FC236}">
                <a16:creationId xmlns:a16="http://schemas.microsoft.com/office/drawing/2014/main" id="{D4D72259-1C36-9617-170B-D6B0FDAFFD11}"/>
              </a:ext>
            </a:extLst>
          </p:cNvPr>
          <p:cNvPicPr>
            <a:picLocks noChangeAspect="1"/>
          </p:cNvPicPr>
          <p:nvPr/>
        </p:nvPicPr>
        <p:blipFill rotWithShape="1">
          <a:blip r:embed="rId2"/>
          <a:srcRect l="17558" t="34721" r="54419" b="30327"/>
          <a:stretch/>
        </p:blipFill>
        <p:spPr>
          <a:xfrm>
            <a:off x="5076952" y="1105785"/>
            <a:ext cx="3790602" cy="2658139"/>
          </a:xfrm>
          <a:prstGeom prst="rect">
            <a:avLst/>
          </a:prstGeom>
        </p:spPr>
      </p:pic>
      <p:sp>
        <p:nvSpPr>
          <p:cNvPr id="9" name="Subtitle 2">
            <a:extLst>
              <a:ext uri="{FF2B5EF4-FFF2-40B4-BE49-F238E27FC236}">
                <a16:creationId xmlns:a16="http://schemas.microsoft.com/office/drawing/2014/main" id="{E106B504-4948-DE62-BEA7-1415592F4BBD}"/>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From the previous graph, a similar pattern is recognized from the previous graph. Here, the closed companies the maximum number of employees and annual revenue reached is noticeably way less than the operating companies which is reasonable. Having more than 5000 achieve reasonable profits.</a:t>
            </a:r>
          </a:p>
          <a:p>
            <a:pPr marL="114300" indent="0" algn="just">
              <a:buClr>
                <a:schemeClr val="bg1"/>
              </a:buClr>
              <a:buSzPct val="163000"/>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7213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92;p32">
            <a:extLst>
              <a:ext uri="{FF2B5EF4-FFF2-40B4-BE49-F238E27FC236}">
                <a16:creationId xmlns:a16="http://schemas.microsoft.com/office/drawing/2014/main" id="{6A62A7FA-21CB-8188-4BA2-5C2427CF2290}"/>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BEA57544-DE29-CC1C-6A0A-16CCAFE6155D}"/>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IPO Companies</a:t>
            </a:r>
          </a:p>
        </p:txBody>
      </p:sp>
      <p:sp>
        <p:nvSpPr>
          <p:cNvPr id="10" name="Subtitle 2">
            <a:extLst>
              <a:ext uri="{FF2B5EF4-FFF2-40B4-BE49-F238E27FC236}">
                <a16:creationId xmlns:a16="http://schemas.microsoft.com/office/drawing/2014/main" id="{082E6467-7C62-2C6D-0A87-F7D97DB14F80}"/>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IPOs</a:t>
            </a:r>
            <a:r>
              <a:rPr lang="en-US" sz="1600" b="0" dirty="0">
                <a:solidFill>
                  <a:schemeClr val="bg1"/>
                </a:solidFill>
                <a:effectLst/>
                <a:latin typeface="Maven Pro" panose="020B0604020202020204" charset="0"/>
              </a:rPr>
              <a:t> can have a huge number of employees since they are publicly offered for stock sharing</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F</a:t>
            </a:r>
            <a:r>
              <a:rPr lang="en-US" sz="1600" b="0" dirty="0">
                <a:solidFill>
                  <a:schemeClr val="bg1"/>
                </a:solidFill>
                <a:effectLst/>
                <a:latin typeface="Maven Pro" panose="020B0604020202020204" charset="0"/>
              </a:rPr>
              <a:t>rom the pattern seen from past graphs, hiring more employees help in increasing annual revenues.</a:t>
            </a:r>
          </a:p>
          <a:p>
            <a:pPr marL="114300" indent="0" algn="just">
              <a:buClr>
                <a:schemeClr val="bg1"/>
              </a:buClr>
              <a:buSzPct val="163000"/>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By this graph, it is clearly seen that the number of employees is directly proportional with the number of employees.</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4" name="Picture 13">
            <a:extLst>
              <a:ext uri="{FF2B5EF4-FFF2-40B4-BE49-F238E27FC236}">
                <a16:creationId xmlns:a16="http://schemas.microsoft.com/office/drawing/2014/main" id="{47D42488-A8D6-AF80-C8D0-C5EBC6C262EE}"/>
              </a:ext>
            </a:extLst>
          </p:cNvPr>
          <p:cNvPicPr>
            <a:picLocks noChangeAspect="1"/>
          </p:cNvPicPr>
          <p:nvPr/>
        </p:nvPicPr>
        <p:blipFill rotWithShape="1">
          <a:blip r:embed="rId3"/>
          <a:srcRect l="17325" t="24946" r="54768" b="38806"/>
          <a:stretch/>
        </p:blipFill>
        <p:spPr>
          <a:xfrm>
            <a:off x="4984896" y="1105785"/>
            <a:ext cx="3670007" cy="2680070"/>
          </a:xfrm>
          <a:prstGeom prst="rect">
            <a:avLst/>
          </a:prstGeom>
        </p:spPr>
      </p:pic>
    </p:spTree>
    <p:extLst>
      <p:ext uri="{BB962C8B-B14F-4D97-AF65-F5344CB8AC3E}">
        <p14:creationId xmlns:p14="http://schemas.microsoft.com/office/powerpoint/2010/main" val="19094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92;p32">
            <a:extLst>
              <a:ext uri="{FF2B5EF4-FFF2-40B4-BE49-F238E27FC236}">
                <a16:creationId xmlns:a16="http://schemas.microsoft.com/office/drawing/2014/main" id="{7E005FED-F228-EACB-9717-C035604AC954}"/>
              </a:ext>
            </a:extLst>
          </p:cNvPr>
          <p:cNvSpPr/>
          <p:nvPr/>
        </p:nvSpPr>
        <p:spPr>
          <a:xfrm>
            <a:off x="645696" y="644003"/>
            <a:ext cx="2767603"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7;p32">
            <a:extLst>
              <a:ext uri="{FF2B5EF4-FFF2-40B4-BE49-F238E27FC236}">
                <a16:creationId xmlns:a16="http://schemas.microsoft.com/office/drawing/2014/main" id="{4EF142ED-A532-AC26-CEF1-4ADCA7D29F2A}"/>
              </a:ext>
            </a:extLst>
          </p:cNvPr>
          <p:cNvSpPr txBox="1">
            <a:spLocks noGrp="1"/>
          </p:cNvSpPr>
          <p:nvPr>
            <p:ph type="ctrTitle"/>
          </p:nvPr>
        </p:nvSpPr>
        <p:spPr>
          <a:xfrm>
            <a:off x="401398" y="294914"/>
            <a:ext cx="3256201"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Acquired Companies</a:t>
            </a:r>
          </a:p>
        </p:txBody>
      </p:sp>
      <p:sp>
        <p:nvSpPr>
          <p:cNvPr id="9" name="Subtitle 2">
            <a:extLst>
              <a:ext uri="{FF2B5EF4-FFF2-40B4-BE49-F238E27FC236}">
                <a16:creationId xmlns:a16="http://schemas.microsoft.com/office/drawing/2014/main" id="{13B6BB1E-A82D-67CA-76C6-5B0E81F1AF17}"/>
              </a:ext>
            </a:extLst>
          </p:cNvPr>
          <p:cNvSpPr>
            <a:spLocks noGrp="1"/>
          </p:cNvSpPr>
          <p:nvPr>
            <p:ph type="subTitle" idx="1"/>
          </p:nvPr>
        </p:nvSpPr>
        <p:spPr>
          <a:xfrm>
            <a:off x="401398" y="1105785"/>
            <a:ext cx="4471587"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Since those companies are acquired so having much employees should be achievable due to the addition of the old employees to the ones working in the acquired one.</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 So, the increase of employees definitely helped in increasing the annual revenue of the company.</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pic>
        <p:nvPicPr>
          <p:cNvPr id="11" name="Picture 10">
            <a:extLst>
              <a:ext uri="{FF2B5EF4-FFF2-40B4-BE49-F238E27FC236}">
                <a16:creationId xmlns:a16="http://schemas.microsoft.com/office/drawing/2014/main" id="{033EF554-EF79-3BD8-8F55-9624645BAF39}"/>
              </a:ext>
            </a:extLst>
          </p:cNvPr>
          <p:cNvPicPr>
            <a:picLocks noChangeAspect="1"/>
          </p:cNvPicPr>
          <p:nvPr/>
        </p:nvPicPr>
        <p:blipFill rotWithShape="1">
          <a:blip r:embed="rId2"/>
          <a:srcRect l="17559" t="24380" r="54884" b="40874"/>
          <a:stretch/>
        </p:blipFill>
        <p:spPr>
          <a:xfrm>
            <a:off x="5042491" y="1105785"/>
            <a:ext cx="3569881" cy="2530548"/>
          </a:xfrm>
          <a:prstGeom prst="rect">
            <a:avLst/>
          </a:prstGeom>
        </p:spPr>
      </p:pic>
    </p:spTree>
    <p:extLst>
      <p:ext uri="{BB962C8B-B14F-4D97-AF65-F5344CB8AC3E}">
        <p14:creationId xmlns:p14="http://schemas.microsoft.com/office/powerpoint/2010/main" val="2672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89312812-ED3E-B266-A946-0D55C9BE0BF9}"/>
              </a:ext>
            </a:extLst>
          </p:cNvPr>
          <p:cNvSpPr/>
          <p:nvPr/>
        </p:nvSpPr>
        <p:spPr>
          <a:xfrm>
            <a:off x="501377" y="598282"/>
            <a:ext cx="1591426"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3B3CB611-76B1-BA2B-FF5F-4519EFFB8E63}"/>
              </a:ext>
            </a:extLst>
          </p:cNvPr>
          <p:cNvSpPr txBox="1">
            <a:spLocks noGrp="1"/>
          </p:cNvSpPr>
          <p:nvPr>
            <p:ph type="ctrTitle"/>
          </p:nvPr>
        </p:nvSpPr>
        <p:spPr>
          <a:xfrm>
            <a:off x="424259" y="203474"/>
            <a:ext cx="1591426"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Conclusion</a:t>
            </a:r>
          </a:p>
        </p:txBody>
      </p:sp>
      <p:sp>
        <p:nvSpPr>
          <p:cNvPr id="7" name="Subtitle 2">
            <a:extLst>
              <a:ext uri="{FF2B5EF4-FFF2-40B4-BE49-F238E27FC236}">
                <a16:creationId xmlns:a16="http://schemas.microsoft.com/office/drawing/2014/main" id="{7632FB24-7566-2FCF-4CB3-2F07AAF107B5}"/>
              </a:ext>
            </a:extLst>
          </p:cNvPr>
          <p:cNvSpPr>
            <a:spLocks noGrp="1"/>
          </p:cNvSpPr>
          <p:nvPr>
            <p:ph type="subTitle" idx="1"/>
          </p:nvPr>
        </p:nvSpPr>
        <p:spPr>
          <a:xfrm>
            <a:off x="610775" y="1427777"/>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In conclusion, the number of employees can be considered directly proportional with the annual revenue although of course there are other factors that affect the revenue, but hiring intel and labor can increase productivity and its cost doesn't impact the company in a negative manner.</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grpSp>
        <p:nvGrpSpPr>
          <p:cNvPr id="8" name="Google Shape;13517;p64">
            <a:extLst>
              <a:ext uri="{FF2B5EF4-FFF2-40B4-BE49-F238E27FC236}">
                <a16:creationId xmlns:a16="http://schemas.microsoft.com/office/drawing/2014/main" id="{3F479F05-C1F4-2FC2-C307-FB7283FA7F2E}"/>
              </a:ext>
            </a:extLst>
          </p:cNvPr>
          <p:cNvGrpSpPr/>
          <p:nvPr/>
        </p:nvGrpSpPr>
        <p:grpSpPr>
          <a:xfrm>
            <a:off x="6588389" y="3030279"/>
            <a:ext cx="960728" cy="1333497"/>
            <a:chOff x="6155459" y="1969108"/>
            <a:chExt cx="249770" cy="363849"/>
          </a:xfrm>
          <a:solidFill>
            <a:schemeClr val="accent2"/>
          </a:solidFill>
        </p:grpSpPr>
        <p:sp>
          <p:nvSpPr>
            <p:cNvPr id="9" name="Google Shape;13518;p64">
              <a:extLst>
                <a:ext uri="{FF2B5EF4-FFF2-40B4-BE49-F238E27FC236}">
                  <a16:creationId xmlns:a16="http://schemas.microsoft.com/office/drawing/2014/main" id="{D01FE39A-50A5-C92D-B398-A6C3C087889F}"/>
                </a:ext>
              </a:extLst>
            </p:cNvPr>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19;p64">
              <a:extLst>
                <a:ext uri="{FF2B5EF4-FFF2-40B4-BE49-F238E27FC236}">
                  <a16:creationId xmlns:a16="http://schemas.microsoft.com/office/drawing/2014/main" id="{C476A1E6-CA11-EA51-F33C-EF63CC23699E}"/>
                </a:ext>
              </a:extLst>
            </p:cNvPr>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20;p64">
              <a:extLst>
                <a:ext uri="{FF2B5EF4-FFF2-40B4-BE49-F238E27FC236}">
                  <a16:creationId xmlns:a16="http://schemas.microsoft.com/office/drawing/2014/main" id="{6D896A90-9D20-F5AF-E78E-1CFFBA14016A}"/>
                </a:ext>
              </a:extLst>
            </p:cNvPr>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21;p64">
              <a:extLst>
                <a:ext uri="{FF2B5EF4-FFF2-40B4-BE49-F238E27FC236}">
                  <a16:creationId xmlns:a16="http://schemas.microsoft.com/office/drawing/2014/main" id="{D4FC2B32-325C-6C89-A7F7-52BF4C4BBE1D}"/>
                </a:ext>
              </a:extLst>
            </p:cNvPr>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22;p64">
              <a:extLst>
                <a:ext uri="{FF2B5EF4-FFF2-40B4-BE49-F238E27FC236}">
                  <a16:creationId xmlns:a16="http://schemas.microsoft.com/office/drawing/2014/main" id="{44FF0505-16FF-9F7B-8573-F152A7229EEC}"/>
                </a:ext>
              </a:extLst>
            </p:cNvPr>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523;p64">
              <a:extLst>
                <a:ext uri="{FF2B5EF4-FFF2-40B4-BE49-F238E27FC236}">
                  <a16:creationId xmlns:a16="http://schemas.microsoft.com/office/drawing/2014/main" id="{7906BDAF-C6BA-4819-8078-ECDB89997DB1}"/>
                </a:ext>
              </a:extLst>
            </p:cNvPr>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4;p64">
              <a:extLst>
                <a:ext uri="{FF2B5EF4-FFF2-40B4-BE49-F238E27FC236}">
                  <a16:creationId xmlns:a16="http://schemas.microsoft.com/office/drawing/2014/main" id="{52507364-0734-5442-D7FB-8D7046D3029A}"/>
                </a:ext>
              </a:extLst>
            </p:cNvPr>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25;p64">
              <a:extLst>
                <a:ext uri="{FF2B5EF4-FFF2-40B4-BE49-F238E27FC236}">
                  <a16:creationId xmlns:a16="http://schemas.microsoft.com/office/drawing/2014/main" id="{F6D35382-8247-7C21-33B3-532E0EDF07DA}"/>
                </a:ext>
              </a:extLst>
            </p:cNvPr>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26;p64">
              <a:extLst>
                <a:ext uri="{FF2B5EF4-FFF2-40B4-BE49-F238E27FC236}">
                  <a16:creationId xmlns:a16="http://schemas.microsoft.com/office/drawing/2014/main" id="{8E7A2571-032A-B8FB-E1BB-A53A946D6D8D}"/>
                </a:ext>
              </a:extLst>
            </p:cNvPr>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600;p64">
            <a:extLst>
              <a:ext uri="{FF2B5EF4-FFF2-40B4-BE49-F238E27FC236}">
                <a16:creationId xmlns:a16="http://schemas.microsoft.com/office/drawing/2014/main" id="{E0B40EC2-4E5B-C886-F1F4-FF52EF1397C2}"/>
              </a:ext>
            </a:extLst>
          </p:cNvPr>
          <p:cNvGrpSpPr/>
          <p:nvPr/>
        </p:nvGrpSpPr>
        <p:grpSpPr>
          <a:xfrm>
            <a:off x="6607139" y="1296398"/>
            <a:ext cx="965462" cy="1027637"/>
            <a:chOff x="4195399" y="1970604"/>
            <a:chExt cx="344879" cy="343573"/>
          </a:xfrm>
          <a:solidFill>
            <a:schemeClr val="accent2"/>
          </a:solidFill>
        </p:grpSpPr>
        <p:sp>
          <p:nvSpPr>
            <p:cNvPr id="19" name="Google Shape;13601;p64">
              <a:extLst>
                <a:ext uri="{FF2B5EF4-FFF2-40B4-BE49-F238E27FC236}">
                  <a16:creationId xmlns:a16="http://schemas.microsoft.com/office/drawing/2014/main" id="{8E1C0534-234E-E7B7-9732-B3B332150A5C}"/>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02;p64">
              <a:extLst>
                <a:ext uri="{FF2B5EF4-FFF2-40B4-BE49-F238E27FC236}">
                  <a16:creationId xmlns:a16="http://schemas.microsoft.com/office/drawing/2014/main" id="{DAB4F8CE-FD7A-A9AD-117E-6C8F50ABDCD4}"/>
                </a:ext>
              </a:extLst>
            </p:cNvPr>
            <p:cNvSpPr/>
            <p:nvPr/>
          </p:nvSpPr>
          <p:spPr>
            <a:xfrm>
              <a:off x="4311355"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603;p64">
              <a:extLst>
                <a:ext uri="{FF2B5EF4-FFF2-40B4-BE49-F238E27FC236}">
                  <a16:creationId xmlns:a16="http://schemas.microsoft.com/office/drawing/2014/main" id="{6F3C8120-CAA3-598E-D438-4641D988E900}"/>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04;p64">
              <a:extLst>
                <a:ext uri="{FF2B5EF4-FFF2-40B4-BE49-F238E27FC236}">
                  <a16:creationId xmlns:a16="http://schemas.microsoft.com/office/drawing/2014/main" id="{41876159-EFF4-0A8F-B58B-3266879B58F9}"/>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10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3"/>
          <p:cNvSpPr txBox="1">
            <a:spLocks noGrp="1"/>
          </p:cNvSpPr>
          <p:nvPr>
            <p:ph type="ctrTitle"/>
          </p:nvPr>
        </p:nvSpPr>
        <p:spPr>
          <a:xfrm>
            <a:off x="2031287" y="1742775"/>
            <a:ext cx="2622000" cy="837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
              <a:buNone/>
            </a:pPr>
            <a:r>
              <a:rPr lang="en"/>
              <a:t>Question:</a:t>
            </a:r>
            <a:endParaRPr/>
          </a:p>
        </p:txBody>
      </p:sp>
      <p:sp>
        <p:nvSpPr>
          <p:cNvPr id="527" name="Google Shape;527;p33"/>
          <p:cNvSpPr txBox="1">
            <a:spLocks noGrp="1"/>
          </p:cNvSpPr>
          <p:nvPr>
            <p:ph type="subTitle" idx="1"/>
          </p:nvPr>
        </p:nvSpPr>
        <p:spPr>
          <a:xfrm>
            <a:off x="704699" y="2414125"/>
            <a:ext cx="4725300" cy="10488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rgbClr val="000000"/>
              </a:buClr>
              <a:buSzPts val="1000"/>
              <a:buNone/>
            </a:pPr>
            <a:r>
              <a:rPr lang="en" dirty="0">
                <a:solidFill>
                  <a:srgbClr val="D4D4D4"/>
                </a:solidFill>
                <a:latin typeface="Consolas"/>
                <a:ea typeface="Consolas"/>
                <a:cs typeface="Consolas"/>
                <a:sym typeface="Consolas"/>
              </a:rPr>
              <a:t>Can the number of technologies used by companies affect the rate of its success or failure?</a:t>
            </a:r>
            <a:endParaRPr dirty="0"/>
          </a:p>
        </p:txBody>
      </p:sp>
      <p:sp>
        <p:nvSpPr>
          <p:cNvPr id="528" name="Google Shape;528;p33"/>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txBox="1">
            <a:spLocks noGrp="1"/>
          </p:cNvSpPr>
          <p:nvPr>
            <p:ph type="title" idx="2"/>
          </p:nvPr>
        </p:nvSpPr>
        <p:spPr>
          <a:xfrm>
            <a:off x="5834900" y="2122225"/>
            <a:ext cx="9810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solidFill>
                  <a:schemeClr val="dk2"/>
                </a:solidFill>
              </a:rPr>
              <a:t>11</a:t>
            </a:r>
            <a:endParaRPr dirty="0">
              <a:solidFill>
                <a:schemeClr val="dk2"/>
              </a:solidFill>
            </a:endParaRPr>
          </a:p>
        </p:txBody>
      </p:sp>
      <p:sp>
        <p:nvSpPr>
          <p:cNvPr id="530" name="Google Shape;530;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2" name="Google Shape;532;p33"/>
          <p:cNvCxnSpPr>
            <a:stCxn id="528" idx="2"/>
          </p:cNvCxnSpPr>
          <p:nvPr/>
        </p:nvCxnSpPr>
        <p:spPr>
          <a:xfrm>
            <a:off x="6325425" y="2953675"/>
            <a:ext cx="0" cy="9780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animEffect transition="in" filter="fade">
                                      <p:cBhvr>
                                        <p:cTn id="7" dur="500"/>
                                        <p:tgtEl>
                                          <p:spTgt spid="5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Solution:</a:t>
            </a:r>
          </a:p>
        </p:txBody>
      </p:sp>
      <p:sp>
        <p:nvSpPr>
          <p:cNvPr id="688" name="Google Shape;688;p32"/>
          <p:cNvSpPr txBox="1">
            <a:spLocks noGrp="1"/>
          </p:cNvSpPr>
          <p:nvPr>
            <p:ph type="subTitle" idx="1"/>
          </p:nvPr>
        </p:nvSpPr>
        <p:spPr>
          <a:xfrm>
            <a:off x="1678697" y="2414119"/>
            <a:ext cx="3751257" cy="1048800"/>
          </a:xfrm>
          <a:prstGeom prst="rect">
            <a:avLst/>
          </a:prstGeom>
        </p:spPr>
        <p:txBody>
          <a:bodyPr spcFirstLastPara="1" wrap="square" lIns="91425" tIns="91425" rIns="91425" bIns="91425" anchor="t" anchorCtr="0">
            <a:noAutofit/>
          </a:bodyPr>
          <a:lstStyle/>
          <a:p>
            <a:pPr algn="l"/>
            <a:r>
              <a:rPr lang="en-US" b="0" dirty="0">
                <a:solidFill>
                  <a:srgbClr val="D4D4D4"/>
                </a:solidFill>
                <a:effectLst/>
                <a:latin typeface="Consolas" panose="020B0609020204030204" pitchFamily="49" charset="0"/>
              </a:rPr>
              <a:t>Two Factors Are Considered:</a:t>
            </a:r>
          </a:p>
          <a:p>
            <a:pPr marL="114300" indent="0" algn="l"/>
            <a:r>
              <a:rPr lang="en-US" dirty="0">
                <a:solidFill>
                  <a:srgbClr val="D4D4D4"/>
                </a:solidFill>
                <a:latin typeface="Consolas" panose="020B0609020204030204" pitchFamily="49" charset="0"/>
              </a:rPr>
              <a:t>1. Companies’ status</a:t>
            </a:r>
          </a:p>
          <a:p>
            <a:pPr marL="114300" indent="0" algn="l"/>
            <a:r>
              <a:rPr lang="en-US" b="0" dirty="0">
                <a:solidFill>
                  <a:srgbClr val="D4D4D4"/>
                </a:solidFill>
                <a:effectLst/>
                <a:latin typeface="Consolas" panose="020B0609020204030204" pitchFamily="49" charset="0"/>
              </a:rPr>
              <a:t>2. Technologies count</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11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6177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xEl>
                                              <p:pRg st="0" end="0"/>
                                            </p:txEl>
                                          </p:spTgt>
                                        </p:tgtEl>
                                        <p:attrNameLst>
                                          <p:attrName>style.visibility</p:attrName>
                                        </p:attrNameLst>
                                      </p:cBhvr>
                                      <p:to>
                                        <p:strVal val="visible"/>
                                      </p:to>
                                    </p:set>
                                    <p:animEffect transition="in" filter="fade">
                                      <p:cBhvr>
                                        <p:cTn id="7" dur="500"/>
                                        <p:tgtEl>
                                          <p:spTgt spid="6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88">
                                            <p:txEl>
                                              <p:pRg st="1" end="1"/>
                                            </p:txEl>
                                          </p:spTgt>
                                        </p:tgtEl>
                                        <p:attrNameLst>
                                          <p:attrName>style.visibility</p:attrName>
                                        </p:attrNameLst>
                                      </p:cBhvr>
                                      <p:to>
                                        <p:strVal val="visible"/>
                                      </p:to>
                                    </p:set>
                                    <p:animEffect transition="in" filter="fade">
                                      <p:cBhvr>
                                        <p:cTn id="10" dur="500"/>
                                        <p:tgtEl>
                                          <p:spTgt spid="68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88">
                                            <p:txEl>
                                              <p:pRg st="2" end="2"/>
                                            </p:txEl>
                                          </p:spTgt>
                                        </p:tgtEl>
                                        <p:attrNameLst>
                                          <p:attrName>style.visibility</p:attrName>
                                        </p:attrNameLst>
                                      </p:cBhvr>
                                      <p:to>
                                        <p:strVal val="visible"/>
                                      </p:to>
                                    </p:set>
                                    <p:animEffect transition="in" filter="fade">
                                      <p:cBhvr>
                                        <p:cTn id="13" dur="500"/>
                                        <p:tgtEl>
                                          <p:spTgt spid="6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4"/>
          <p:cNvSpPr txBox="1">
            <a:spLocks noGrp="1"/>
          </p:cNvSpPr>
          <p:nvPr>
            <p:ph type="subTitle" idx="1"/>
          </p:nvPr>
        </p:nvSpPr>
        <p:spPr>
          <a:xfrm>
            <a:off x="105370" y="1021959"/>
            <a:ext cx="4466630" cy="30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aven Pro" panose="020B0604020202020204" charset="0"/>
              </a:rPr>
              <a:t>Cases</a:t>
            </a:r>
            <a:endParaRPr dirty="0">
              <a:solidFill>
                <a:schemeClr val="bg1"/>
              </a:solidFill>
              <a:latin typeface="Maven Pro" panose="020B0604020202020204" charset="0"/>
            </a:endParaRPr>
          </a:p>
          <a:p>
            <a:pPr marL="450850" lvl="0" indent="-285750" algn="l" rtl="0">
              <a:spcBef>
                <a:spcPts val="0"/>
              </a:spcBef>
              <a:spcAft>
                <a:spcPts val="0"/>
              </a:spcAft>
              <a:buClr>
                <a:schemeClr val="bg1"/>
              </a:buClr>
              <a:buSzPct val="171000"/>
              <a:buFont typeface="Arial" panose="020B0604020202020204" pitchFamily="34" charset="0"/>
              <a:buChar char="•"/>
            </a:pPr>
            <a:r>
              <a:rPr lang="en" dirty="0">
                <a:solidFill>
                  <a:schemeClr val="bg1"/>
                </a:solidFill>
                <a:latin typeface="Maven Pro" panose="020B0604020202020204" charset="0"/>
              </a:rPr>
              <a:t>High funding and little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High funding and high technology count</a:t>
            </a:r>
          </a:p>
          <a:p>
            <a:pPr marL="457200" lvl="0" indent="-292100" algn="l" rtl="0">
              <a:spcBef>
                <a:spcPts val="0"/>
              </a:spcBef>
              <a:spcAft>
                <a:spcPts val="0"/>
              </a:spcAft>
              <a:buClr>
                <a:schemeClr val="bg1"/>
              </a:buClr>
              <a:buSzPct val="100000"/>
              <a:buChar char="●"/>
            </a:pPr>
            <a:r>
              <a:rPr lang="en" dirty="0">
                <a:solidFill>
                  <a:schemeClr val="bg1"/>
                </a:solidFill>
                <a:latin typeface="Maven Pro" panose="020B0604020202020204" charset="0"/>
              </a:rPr>
              <a:t>Low funding and high technology count</a:t>
            </a:r>
            <a:endParaRPr dirty="0">
              <a:solidFill>
                <a:schemeClr val="bg1"/>
              </a:solidFill>
              <a:latin typeface="Maven Pro" panose="020B0604020202020204" charset="0"/>
            </a:endParaRPr>
          </a:p>
        </p:txBody>
      </p:sp>
      <p:pic>
        <p:nvPicPr>
          <p:cNvPr id="538" name="Google Shape;538;p34"/>
          <p:cNvPicPr preferRelativeResize="0"/>
          <p:nvPr/>
        </p:nvPicPr>
        <p:blipFill>
          <a:blip r:embed="rId3">
            <a:alphaModFix/>
          </a:blip>
          <a:stretch>
            <a:fillRect/>
          </a:stretch>
        </p:blipFill>
        <p:spPr>
          <a:xfrm>
            <a:off x="4572000" y="1021959"/>
            <a:ext cx="3946214" cy="2576100"/>
          </a:xfrm>
          <a:prstGeom prst="rect">
            <a:avLst/>
          </a:prstGeom>
          <a:noFill/>
          <a:ln>
            <a:noFill/>
          </a:ln>
        </p:spPr>
      </p:pic>
      <p:sp>
        <p:nvSpPr>
          <p:cNvPr id="539" name="Google Shape;539;p34"/>
          <p:cNvSpPr txBox="1"/>
          <p:nvPr/>
        </p:nvSpPr>
        <p:spPr>
          <a:xfrm>
            <a:off x="0" y="103017"/>
            <a:ext cx="3923414"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dirty="0">
                <a:solidFill>
                  <a:schemeClr val="bg1"/>
                </a:solidFill>
                <a:latin typeface="Share Tech" panose="020B0604020202020204" charset="0"/>
                <a:ea typeface="Maven Pro"/>
                <a:cs typeface="Maven Pro"/>
                <a:sym typeface="Maven Pro"/>
              </a:rPr>
              <a:t>Why acquisition happens?</a:t>
            </a:r>
            <a:endParaRPr sz="2800" dirty="0">
              <a:solidFill>
                <a:schemeClr val="bg1"/>
              </a:solidFill>
              <a:latin typeface="Share Tech" panose="020B0604020202020204" charset="0"/>
              <a:ea typeface="Maven Pro"/>
              <a:cs typeface="Maven Pro"/>
              <a:sym typeface="Maven Pro"/>
            </a:endParaRPr>
          </a:p>
        </p:txBody>
      </p:sp>
      <p:sp>
        <p:nvSpPr>
          <p:cNvPr id="6" name="Google Shape;692;p32">
            <a:extLst>
              <a:ext uri="{FF2B5EF4-FFF2-40B4-BE49-F238E27FC236}">
                <a16:creationId xmlns:a16="http://schemas.microsoft.com/office/drawing/2014/main" id="{D78267BE-264C-87F4-F2A1-11CE3E6CF6E5}"/>
              </a:ext>
            </a:extLst>
          </p:cNvPr>
          <p:cNvSpPr/>
          <p:nvPr/>
        </p:nvSpPr>
        <p:spPr>
          <a:xfrm>
            <a:off x="209961" y="575153"/>
            <a:ext cx="3530113" cy="95795"/>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animEffect transition="in" filter="fade">
                                      <p:cBhvr>
                                        <p:cTn id="7" dur="1000"/>
                                        <p:tgtEl>
                                          <p:spTgt spid="537">
                                            <p:txEl>
                                              <p:pRg st="0" end="0"/>
                                            </p:txEl>
                                          </p:spTgt>
                                        </p:tgtEl>
                                      </p:cBhvr>
                                    </p:animEffect>
                                    <p:anim calcmode="lin" valueType="num">
                                      <p:cBhvr>
                                        <p:cTn id="8" dur="1000" fill="hold"/>
                                        <p:tgtEl>
                                          <p:spTgt spid="5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7">
                                            <p:txEl>
                                              <p:pRg st="1" end="1"/>
                                            </p:txEl>
                                          </p:spTgt>
                                        </p:tgtEl>
                                        <p:attrNameLst>
                                          <p:attrName>style.visibility</p:attrName>
                                        </p:attrNameLst>
                                      </p:cBhvr>
                                      <p:to>
                                        <p:strVal val="visible"/>
                                      </p:to>
                                    </p:set>
                                    <p:animEffect transition="in" filter="fade">
                                      <p:cBhvr>
                                        <p:cTn id="14" dur="1000"/>
                                        <p:tgtEl>
                                          <p:spTgt spid="537">
                                            <p:txEl>
                                              <p:pRg st="1" end="1"/>
                                            </p:txEl>
                                          </p:spTgt>
                                        </p:tgtEl>
                                      </p:cBhvr>
                                    </p:animEffect>
                                    <p:anim calcmode="lin" valueType="num">
                                      <p:cBhvr>
                                        <p:cTn id="15" dur="1000" fill="hold"/>
                                        <p:tgtEl>
                                          <p:spTgt spid="5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37">
                                            <p:txEl>
                                              <p:pRg st="2" end="2"/>
                                            </p:txEl>
                                          </p:spTgt>
                                        </p:tgtEl>
                                        <p:attrNameLst>
                                          <p:attrName>style.visibility</p:attrName>
                                        </p:attrNameLst>
                                      </p:cBhvr>
                                      <p:to>
                                        <p:strVal val="visible"/>
                                      </p:to>
                                    </p:set>
                                    <p:animEffect transition="in" filter="fade">
                                      <p:cBhvr>
                                        <p:cTn id="21" dur="1000"/>
                                        <p:tgtEl>
                                          <p:spTgt spid="537">
                                            <p:txEl>
                                              <p:pRg st="2" end="2"/>
                                            </p:txEl>
                                          </p:spTgt>
                                        </p:tgtEl>
                                      </p:cBhvr>
                                    </p:animEffect>
                                    <p:anim calcmode="lin" valueType="num">
                                      <p:cBhvr>
                                        <p:cTn id="22" dur="1000" fill="hold"/>
                                        <p:tgtEl>
                                          <p:spTgt spid="5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37">
                                            <p:txEl>
                                              <p:pRg st="3" end="3"/>
                                            </p:txEl>
                                          </p:spTgt>
                                        </p:tgtEl>
                                        <p:attrNameLst>
                                          <p:attrName>style.visibility</p:attrName>
                                        </p:attrNameLst>
                                      </p:cBhvr>
                                      <p:to>
                                        <p:strVal val="visible"/>
                                      </p:to>
                                    </p:set>
                                    <p:animEffect transition="in" filter="fade">
                                      <p:cBhvr>
                                        <p:cTn id="28" dur="1000"/>
                                        <p:tgtEl>
                                          <p:spTgt spid="537">
                                            <p:txEl>
                                              <p:pRg st="3" end="3"/>
                                            </p:txEl>
                                          </p:spTgt>
                                        </p:tgtEl>
                                      </p:cBhvr>
                                    </p:animEffect>
                                    <p:anim calcmode="lin" valueType="num">
                                      <p:cBhvr>
                                        <p:cTn id="29" dur="1000" fill="hold"/>
                                        <p:tgtEl>
                                          <p:spTgt spid="53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3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38"/>
                                        </p:tgtEl>
                                        <p:attrNameLst>
                                          <p:attrName>style.visibility</p:attrName>
                                        </p:attrNameLst>
                                      </p:cBhvr>
                                      <p:to>
                                        <p:strVal val="visible"/>
                                      </p:to>
                                    </p:set>
                                    <p:animEffect transition="in" filter="fade">
                                      <p:cBhvr>
                                        <p:cTn id="33" dur="1000"/>
                                        <p:tgtEl>
                                          <p:spTgt spid="538"/>
                                        </p:tgtEl>
                                      </p:cBhvr>
                                    </p:animEffect>
                                    <p:anim calcmode="lin" valueType="num">
                                      <p:cBhvr>
                                        <p:cTn id="34" dur="1000" fill="hold"/>
                                        <p:tgtEl>
                                          <p:spTgt spid="538"/>
                                        </p:tgtEl>
                                        <p:attrNameLst>
                                          <p:attrName>ppt_x</p:attrName>
                                        </p:attrNameLst>
                                      </p:cBhvr>
                                      <p:tavLst>
                                        <p:tav tm="0">
                                          <p:val>
                                            <p:strVal val="#ppt_x"/>
                                          </p:val>
                                        </p:tav>
                                        <p:tav tm="100000">
                                          <p:val>
                                            <p:strVal val="#ppt_x"/>
                                          </p:val>
                                        </p:tav>
                                      </p:tavLst>
                                    </p:anim>
                                    <p:anim calcmode="lin" valueType="num">
                                      <p:cBhvr>
                                        <p:cTn id="35" dur="1000" fill="hold"/>
                                        <p:tgtEl>
                                          <p:spTgt spid="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85EE-43B2-5C36-EF9C-681FBF76342B}"/>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88A06DC1-BB06-6FF0-76AA-4C08DD6D7FA1}"/>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32330D71-26F1-E76A-1CEB-7DE5A3189530}"/>
              </a:ext>
            </a:extLst>
          </p:cNvPr>
          <p:cNvSpPr>
            <a:spLocks noGrp="1"/>
          </p:cNvSpPr>
          <p:nvPr>
            <p:ph type="title" idx="2"/>
          </p:nvPr>
        </p:nvSpPr>
        <p:spPr/>
        <p:txBody>
          <a:bodyPr/>
          <a:lstStyle/>
          <a:p>
            <a:endParaRPr lang="en-GB"/>
          </a:p>
        </p:txBody>
      </p:sp>
      <p:pic>
        <p:nvPicPr>
          <p:cNvPr id="5122" name="Picture 2" descr="How Data Scientists Turned Against Statistics">
            <a:extLst>
              <a:ext uri="{FF2B5EF4-FFF2-40B4-BE49-F238E27FC236}">
                <a16:creationId xmlns:a16="http://schemas.microsoft.com/office/drawing/2014/main" id="{6E8343BA-11C4-B278-325C-6E61EFFD2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25"/>
            <a:ext cx="9144000" cy="51248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1068;p36">
            <a:extLst>
              <a:ext uri="{FF2B5EF4-FFF2-40B4-BE49-F238E27FC236}">
                <a16:creationId xmlns:a16="http://schemas.microsoft.com/office/drawing/2014/main" id="{D5858752-EF67-5642-D1B2-3DF782794758}"/>
              </a:ext>
            </a:extLst>
          </p:cNvPr>
          <p:cNvGrpSpPr/>
          <p:nvPr/>
        </p:nvGrpSpPr>
        <p:grpSpPr>
          <a:xfrm>
            <a:off x="0" y="2139400"/>
            <a:ext cx="4962900" cy="3012375"/>
            <a:chOff x="0" y="2139400"/>
            <a:chExt cx="4962900" cy="3012375"/>
          </a:xfrm>
        </p:grpSpPr>
        <p:sp>
          <p:nvSpPr>
            <p:cNvPr id="8" name="Google Shape;1069;p36">
              <a:extLst>
                <a:ext uri="{FF2B5EF4-FFF2-40B4-BE49-F238E27FC236}">
                  <a16:creationId xmlns:a16="http://schemas.microsoft.com/office/drawing/2014/main" id="{D0853DBB-6A48-8713-91B9-D86BE17B4C37}"/>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0;p36">
              <a:extLst>
                <a:ext uri="{FF2B5EF4-FFF2-40B4-BE49-F238E27FC236}">
                  <a16:creationId xmlns:a16="http://schemas.microsoft.com/office/drawing/2014/main" id="{50B424AB-A43B-4046-EA69-50A590611B58}"/>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1;p36">
              <a:extLst>
                <a:ext uri="{FF2B5EF4-FFF2-40B4-BE49-F238E27FC236}">
                  <a16:creationId xmlns:a16="http://schemas.microsoft.com/office/drawing/2014/main" id="{1C10DC22-DF3C-07AF-2ACA-C0E5D4A9B53A}"/>
                </a:ext>
              </a:extLst>
            </p:cNvPr>
            <p:cNvGrpSpPr/>
            <p:nvPr/>
          </p:nvGrpSpPr>
          <p:grpSpPr>
            <a:xfrm>
              <a:off x="0" y="2139400"/>
              <a:ext cx="1351800" cy="1347375"/>
              <a:chOff x="0" y="2139400"/>
              <a:chExt cx="1351800" cy="1347375"/>
            </a:xfrm>
          </p:grpSpPr>
          <p:sp>
            <p:nvSpPr>
              <p:cNvPr id="11" name="Google Shape;1072;p36">
                <a:extLst>
                  <a:ext uri="{FF2B5EF4-FFF2-40B4-BE49-F238E27FC236}">
                    <a16:creationId xmlns:a16="http://schemas.microsoft.com/office/drawing/2014/main" id="{BEF24963-ED3E-CE11-5189-7992649DD0B3}"/>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3;p36">
                <a:extLst>
                  <a:ext uri="{FF2B5EF4-FFF2-40B4-BE49-F238E27FC236}">
                    <a16:creationId xmlns:a16="http://schemas.microsoft.com/office/drawing/2014/main" id="{E078C4A8-92FF-A82F-44E1-FC539BD05C0D}"/>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1074;p36">
            <a:extLst>
              <a:ext uri="{FF2B5EF4-FFF2-40B4-BE49-F238E27FC236}">
                <a16:creationId xmlns:a16="http://schemas.microsoft.com/office/drawing/2014/main" id="{7E0D6068-DA0B-7F1E-7311-94D2BA32F8FF}"/>
              </a:ext>
            </a:extLst>
          </p:cNvPr>
          <p:cNvSpPr txBox="1">
            <a:spLocks/>
          </p:cNvSpPr>
          <p:nvPr/>
        </p:nvSpPr>
        <p:spPr>
          <a:xfrm>
            <a:off x="462000" y="4086578"/>
            <a:ext cx="3116578" cy="6200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GB" dirty="0"/>
              <a:t>Hypothesis Testing</a:t>
            </a:r>
          </a:p>
        </p:txBody>
      </p:sp>
    </p:spTree>
    <p:extLst>
      <p:ext uri="{BB962C8B-B14F-4D97-AF65-F5344CB8AC3E}">
        <p14:creationId xmlns:p14="http://schemas.microsoft.com/office/powerpoint/2010/main" val="173244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037-78D1-3BC5-37F9-E78F41CF091E}"/>
              </a:ext>
            </a:extLst>
          </p:cNvPr>
          <p:cNvSpPr>
            <a:spLocks noGrp="1"/>
          </p:cNvSpPr>
          <p:nvPr>
            <p:ph type="ctrTitle"/>
          </p:nvPr>
        </p:nvSpPr>
        <p:spPr>
          <a:xfrm>
            <a:off x="1681331" y="2265989"/>
            <a:ext cx="5321126" cy="837300"/>
          </a:xfrm>
        </p:spPr>
        <p:txBody>
          <a:bodyPr/>
          <a:lstStyle/>
          <a:p>
            <a:r>
              <a:rPr lang="en-US" dirty="0"/>
              <a:t>Thinking of another source</a:t>
            </a:r>
            <a:endParaRPr lang="en-GB" dirty="0"/>
          </a:p>
        </p:txBody>
      </p:sp>
      <p:grpSp>
        <p:nvGrpSpPr>
          <p:cNvPr id="5" name="Google Shape;12791;p62">
            <a:extLst>
              <a:ext uri="{FF2B5EF4-FFF2-40B4-BE49-F238E27FC236}">
                <a16:creationId xmlns:a16="http://schemas.microsoft.com/office/drawing/2014/main" id="{424D62E9-1590-C767-478F-6A3A7E38028D}"/>
              </a:ext>
            </a:extLst>
          </p:cNvPr>
          <p:cNvGrpSpPr/>
          <p:nvPr/>
        </p:nvGrpSpPr>
        <p:grpSpPr>
          <a:xfrm>
            <a:off x="5279665" y="2150029"/>
            <a:ext cx="974379" cy="1047953"/>
            <a:chOff x="1768821" y="3361108"/>
            <a:chExt cx="278739" cy="339073"/>
          </a:xfrm>
          <a:solidFill>
            <a:srgbClr val="FFC000"/>
          </a:solidFill>
        </p:grpSpPr>
        <p:sp>
          <p:nvSpPr>
            <p:cNvPr id="6" name="Google Shape;12792;p62">
              <a:extLst>
                <a:ext uri="{FF2B5EF4-FFF2-40B4-BE49-F238E27FC236}">
                  <a16:creationId xmlns:a16="http://schemas.microsoft.com/office/drawing/2014/main" id="{90869743-0453-8758-40AC-B3ABC6FC63F0}"/>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3;p62">
              <a:extLst>
                <a:ext uri="{FF2B5EF4-FFF2-40B4-BE49-F238E27FC236}">
                  <a16:creationId xmlns:a16="http://schemas.microsoft.com/office/drawing/2014/main" id="{D82EF864-6C26-8905-54D4-2F7E316C2886}"/>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94;p62">
              <a:extLst>
                <a:ext uri="{FF2B5EF4-FFF2-40B4-BE49-F238E27FC236}">
                  <a16:creationId xmlns:a16="http://schemas.microsoft.com/office/drawing/2014/main" id="{0F1ACF64-AC73-BA74-3B9F-0729849E91B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95;p62">
              <a:extLst>
                <a:ext uri="{FF2B5EF4-FFF2-40B4-BE49-F238E27FC236}">
                  <a16:creationId xmlns:a16="http://schemas.microsoft.com/office/drawing/2014/main" id="{5CB96F9E-14BA-A1AC-5436-2476A5C12F1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96;p62">
              <a:extLst>
                <a:ext uri="{FF2B5EF4-FFF2-40B4-BE49-F238E27FC236}">
                  <a16:creationId xmlns:a16="http://schemas.microsoft.com/office/drawing/2014/main" id="{E722F6B5-741B-274C-9AD4-1307BC4DA2BC}"/>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97;p62">
              <a:extLst>
                <a:ext uri="{FF2B5EF4-FFF2-40B4-BE49-F238E27FC236}">
                  <a16:creationId xmlns:a16="http://schemas.microsoft.com/office/drawing/2014/main" id="{0FC84429-17F4-41C5-D69C-21C0C363BB72}"/>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98;p62">
              <a:extLst>
                <a:ext uri="{FF2B5EF4-FFF2-40B4-BE49-F238E27FC236}">
                  <a16:creationId xmlns:a16="http://schemas.microsoft.com/office/drawing/2014/main" id="{128AE871-6D89-DF73-DF45-D7361EE2810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99;p62">
              <a:extLst>
                <a:ext uri="{FF2B5EF4-FFF2-40B4-BE49-F238E27FC236}">
                  <a16:creationId xmlns:a16="http://schemas.microsoft.com/office/drawing/2014/main" id="{5B9D71F4-1886-A5FA-FDEE-BA553481D9E9}"/>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00;p62">
              <a:extLst>
                <a:ext uri="{FF2B5EF4-FFF2-40B4-BE49-F238E27FC236}">
                  <a16:creationId xmlns:a16="http://schemas.microsoft.com/office/drawing/2014/main" id="{35A9AEC7-4794-4161-6221-609446F472AE}"/>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01;p62">
              <a:extLst>
                <a:ext uri="{FF2B5EF4-FFF2-40B4-BE49-F238E27FC236}">
                  <a16:creationId xmlns:a16="http://schemas.microsoft.com/office/drawing/2014/main" id="{6F5002B6-50DE-9CCA-A2EC-6A60B7E90162}"/>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802;p62">
              <a:extLst>
                <a:ext uri="{FF2B5EF4-FFF2-40B4-BE49-F238E27FC236}">
                  <a16:creationId xmlns:a16="http://schemas.microsoft.com/office/drawing/2014/main" id="{091E4FBB-40AC-548A-F110-72746B5589C6}"/>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692;p32">
            <a:extLst>
              <a:ext uri="{FF2B5EF4-FFF2-40B4-BE49-F238E27FC236}">
                <a16:creationId xmlns:a16="http://schemas.microsoft.com/office/drawing/2014/main" id="{B7F4BC49-EAB4-5397-CF73-AC041A2BC263}"/>
              </a:ext>
            </a:extLst>
          </p:cNvPr>
          <p:cNvSpPr/>
          <p:nvPr/>
        </p:nvSpPr>
        <p:spPr>
          <a:xfrm>
            <a:off x="1804655" y="3206928"/>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88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2;p32">
            <a:extLst>
              <a:ext uri="{FF2B5EF4-FFF2-40B4-BE49-F238E27FC236}">
                <a16:creationId xmlns:a16="http://schemas.microsoft.com/office/drawing/2014/main" id="{6AF7A51E-8691-5781-0D99-5B6316953273}"/>
              </a:ext>
            </a:extLst>
          </p:cNvPr>
          <p:cNvSpPr/>
          <p:nvPr/>
        </p:nvSpPr>
        <p:spPr>
          <a:xfrm>
            <a:off x="501376" y="598282"/>
            <a:ext cx="3847339" cy="8103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32">
            <a:extLst>
              <a:ext uri="{FF2B5EF4-FFF2-40B4-BE49-F238E27FC236}">
                <a16:creationId xmlns:a16="http://schemas.microsoft.com/office/drawing/2014/main" id="{6E3D8C0C-68BB-A966-404C-83141A9E35BD}"/>
              </a:ext>
            </a:extLst>
          </p:cNvPr>
          <p:cNvSpPr txBox="1">
            <a:spLocks noGrp="1"/>
          </p:cNvSpPr>
          <p:nvPr>
            <p:ph type="ctrTitle"/>
          </p:nvPr>
        </p:nvSpPr>
        <p:spPr>
          <a:xfrm>
            <a:off x="424258" y="203474"/>
            <a:ext cx="4222169" cy="475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Hypothesis Testing using T test</a:t>
            </a:r>
          </a:p>
        </p:txBody>
      </p:sp>
      <p:sp>
        <p:nvSpPr>
          <p:cNvPr id="7" name="Subtitle 2">
            <a:extLst>
              <a:ext uri="{FF2B5EF4-FFF2-40B4-BE49-F238E27FC236}">
                <a16:creationId xmlns:a16="http://schemas.microsoft.com/office/drawing/2014/main" id="{88F46C2A-269C-99DE-1A57-81504F8CF81B}"/>
              </a:ext>
            </a:extLst>
          </p:cNvPr>
          <p:cNvSpPr>
            <a:spLocks noGrp="1"/>
          </p:cNvSpPr>
          <p:nvPr>
            <p:ph type="subTitle" idx="1"/>
          </p:nvPr>
        </p:nvSpPr>
        <p:spPr>
          <a:xfrm>
            <a:off x="685203" y="906782"/>
            <a:ext cx="5468301"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Using T test, we will test if the effect of the number of employees and the effect of the number of technologies used on the company's success are equal</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H0: The effect of the number of employees and the effect of the number of technologies used on the company's success are equal i.e., μ1 = μ2</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H1: The effect of the number of employees and the effect of the number of technologies used on the company's success are not equal i.e., μ1 ≠ μ2</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
        <p:nvSpPr>
          <p:cNvPr id="8" name="Google Shape;10812;p60">
            <a:extLst>
              <a:ext uri="{FF2B5EF4-FFF2-40B4-BE49-F238E27FC236}">
                <a16:creationId xmlns:a16="http://schemas.microsoft.com/office/drawing/2014/main" id="{EACDA032-213C-D073-09AE-F279A3364421}"/>
              </a:ext>
            </a:extLst>
          </p:cNvPr>
          <p:cNvSpPr/>
          <p:nvPr/>
        </p:nvSpPr>
        <p:spPr>
          <a:xfrm>
            <a:off x="6153504" y="1569686"/>
            <a:ext cx="2487887" cy="200412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AF04C3-1456-BAFD-4D57-04160B2A1EA8}"/>
                  </a:ext>
                </a:extLst>
              </p:cNvPr>
              <p:cNvSpPr txBox="1"/>
              <p:nvPr/>
            </p:nvSpPr>
            <p:spPr>
              <a:xfrm>
                <a:off x="5784113" y="1020460"/>
                <a:ext cx="2835538" cy="1079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 </m:t>
                      </m:r>
                      <m:f>
                        <m:fPr>
                          <m:ctrlPr>
                            <a:rPr lang="en-US" sz="3200" b="0" i="1" smtClean="0">
                              <a:solidFill>
                                <a:schemeClr val="bg1"/>
                              </a:solidFill>
                              <a:latin typeface="Cambria Math" panose="02040503050406030204" pitchFamily="18" charset="0"/>
                            </a:rPr>
                          </m:ctrlPr>
                        </m:fPr>
                        <m:num>
                          <m:sSub>
                            <m:sSubPr>
                              <m:ctrlPr>
                                <a:rPr lang="en-US" sz="3200" b="0" i="1" smtClean="0">
                                  <a:solidFill>
                                    <a:schemeClr val="bg1"/>
                                  </a:solidFill>
                                  <a:latin typeface="Cambria Math" panose="02040503050406030204" pitchFamily="18" charset="0"/>
                                </a:rPr>
                              </m:ctrlPr>
                            </m:sSubPr>
                            <m:e>
                              <m:acc>
                                <m:accPr>
                                  <m:chr m:val="̅"/>
                                  <m:ctrlPr>
                                    <a:rPr lang="en-US" sz="3200" b="0" i="1" smtClean="0">
                                      <a:solidFill>
                                        <a:schemeClr val="bg1"/>
                                      </a:solidFill>
                                      <a:latin typeface="Cambria Math" panose="02040503050406030204" pitchFamily="18" charset="0"/>
                                    </a:rPr>
                                  </m:ctrlPr>
                                </m:accPr>
                                <m:e>
                                  <m:r>
                                    <a:rPr lang="en-US" sz="3200" b="0" i="1" smtClean="0">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acc>
                                <m:accPr>
                                  <m:chr m:val="̅"/>
                                  <m:ctrlPr>
                                    <a:rPr lang="en-US" sz="3200" i="1">
                                      <a:solidFill>
                                        <a:schemeClr val="bg1"/>
                                      </a:solidFill>
                                      <a:latin typeface="Cambria Math" panose="02040503050406030204" pitchFamily="18" charset="0"/>
                                    </a:rPr>
                                  </m:ctrlPr>
                                </m:accPr>
                                <m:e>
                                  <m:r>
                                    <a:rPr lang="en-US" sz="3200" i="1">
                                      <a:solidFill>
                                        <a:schemeClr val="bg1"/>
                                      </a:solidFill>
                                      <a:latin typeface="Cambria Math" panose="02040503050406030204" pitchFamily="18" charset="0"/>
                                    </a:rPr>
                                    <m:t>𝑥</m:t>
                                  </m:r>
                                </m:e>
                              </m:acc>
                            </m:e>
                            <m:sub>
                              <m:r>
                                <a:rPr lang="en-US" sz="3200" b="0" i="1" smtClean="0">
                                  <a:solidFill>
                                    <a:schemeClr val="bg1"/>
                                  </a:solidFill>
                                  <a:latin typeface="Cambria Math" panose="02040503050406030204" pitchFamily="18" charset="0"/>
                                </a:rPr>
                                <m:t>2</m:t>
                              </m:r>
                            </m:sub>
                          </m:sSub>
                        </m:num>
                        <m:den>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𝑆</m:t>
                              </m:r>
                            </m:e>
                            <m:sub>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 </m:t>
                              </m:r>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𝑥</m:t>
                                  </m:r>
                                </m:e>
                                <m:sub>
                                  <m:r>
                                    <a:rPr lang="en-US" sz="3200" b="0" i="1" smtClean="0">
                                      <a:solidFill>
                                        <a:schemeClr val="bg1"/>
                                      </a:solidFill>
                                      <a:latin typeface="Cambria Math" panose="02040503050406030204" pitchFamily="18" charset="0"/>
                                    </a:rPr>
                                    <m:t>2</m:t>
                                  </m:r>
                                </m:sub>
                              </m:sSub>
                            </m:sub>
                          </m:sSub>
                        </m:den>
                      </m:f>
                    </m:oMath>
                  </m:oMathPara>
                </a14:m>
                <a:endParaRPr lang="en-GB" sz="3200" dirty="0">
                  <a:solidFill>
                    <a:schemeClr val="bg1"/>
                  </a:solidFill>
                </a:endParaRPr>
              </a:p>
            </p:txBody>
          </p:sp>
        </mc:Choice>
        <mc:Fallback xmlns="">
          <p:sp>
            <p:nvSpPr>
              <p:cNvPr id="7" name="TextBox 6">
                <a:extLst>
                  <a:ext uri="{FF2B5EF4-FFF2-40B4-BE49-F238E27FC236}">
                    <a16:creationId xmlns:a16="http://schemas.microsoft.com/office/drawing/2014/main" id="{41AF04C3-1456-BAFD-4D57-04160B2A1EA8}"/>
                  </a:ext>
                </a:extLst>
              </p:cNvPr>
              <p:cNvSpPr txBox="1">
                <a:spLocks noRot="1" noChangeAspect="1" noMove="1" noResize="1" noEditPoints="1" noAdjustHandles="1" noChangeArrowheads="1" noChangeShapeType="1" noTextEdit="1"/>
              </p:cNvSpPr>
              <p:nvPr/>
            </p:nvSpPr>
            <p:spPr>
              <a:xfrm>
                <a:off x="5784113" y="1020460"/>
                <a:ext cx="2835538" cy="107920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4FB21C-22B6-DFE5-8E60-7FA84E753577}"/>
                  </a:ext>
                </a:extLst>
              </p:cNvPr>
              <p:cNvSpPr txBox="1"/>
              <p:nvPr/>
            </p:nvSpPr>
            <p:spPr>
              <a:xfrm>
                <a:off x="6039289" y="2215416"/>
                <a:ext cx="2920608" cy="36933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i="1">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1</a:t>
                </a:r>
              </a:p>
            </p:txBody>
          </p:sp>
        </mc:Choice>
        <mc:Fallback xmlns="">
          <p:sp>
            <p:nvSpPr>
              <p:cNvPr id="8" name="TextBox 7">
                <a:extLst>
                  <a:ext uri="{FF2B5EF4-FFF2-40B4-BE49-F238E27FC236}">
                    <a16:creationId xmlns:a16="http://schemas.microsoft.com/office/drawing/2014/main" id="{734FB21C-22B6-DFE5-8E60-7FA84E753577}"/>
                  </a:ext>
                </a:extLst>
              </p:cNvPr>
              <p:cNvSpPr txBox="1">
                <a:spLocks noRot="1" noChangeAspect="1" noMove="1" noResize="1" noEditPoints="1" noAdjustHandles="1" noChangeArrowheads="1" noChangeShapeType="1" noTextEdit="1"/>
              </p:cNvSpPr>
              <p:nvPr/>
            </p:nvSpPr>
            <p:spPr>
              <a:xfrm>
                <a:off x="6039289" y="2215416"/>
                <a:ext cx="2920608" cy="369332"/>
              </a:xfrm>
              <a:prstGeom prst="rect">
                <a:avLst/>
              </a:prstGeom>
              <a:blipFill>
                <a:blip r:embed="rId3"/>
                <a:stretch>
                  <a:fillRect l="-2714" t="-22951" r="-5219" b="-508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80C3EE-F787-524A-9FD7-684CA2ED7DFC}"/>
                  </a:ext>
                </a:extLst>
              </p:cNvPr>
              <p:cNvSpPr txBox="1"/>
              <p:nvPr/>
            </p:nvSpPr>
            <p:spPr>
              <a:xfrm>
                <a:off x="5907511" y="2783755"/>
                <a:ext cx="3184164" cy="461665"/>
              </a:xfrm>
              <a:prstGeom prst="rect">
                <a:avLst/>
              </a:prstGeom>
              <a:noFill/>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𝑥</m:t>
                            </m:r>
                          </m:e>
                        </m:acc>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m:t>
                    </m:r>
                  </m:oMath>
                </a14:m>
                <a:r>
                  <a:rPr lang="en-GB" sz="2400" dirty="0">
                    <a:solidFill>
                      <a:schemeClr val="bg1"/>
                    </a:solidFill>
                  </a:rPr>
                  <a:t>Mean of group 2</a:t>
                </a:r>
              </a:p>
            </p:txBody>
          </p:sp>
        </mc:Choice>
        <mc:Fallback xmlns="">
          <p:sp>
            <p:nvSpPr>
              <p:cNvPr id="10" name="TextBox 9">
                <a:extLst>
                  <a:ext uri="{FF2B5EF4-FFF2-40B4-BE49-F238E27FC236}">
                    <a16:creationId xmlns:a16="http://schemas.microsoft.com/office/drawing/2014/main" id="{9680C3EE-F787-524A-9FD7-684CA2ED7DFC}"/>
                  </a:ext>
                </a:extLst>
              </p:cNvPr>
              <p:cNvSpPr txBox="1">
                <a:spLocks noRot="1" noChangeAspect="1" noMove="1" noResize="1" noEditPoints="1" noAdjustHandles="1" noChangeArrowheads="1" noChangeShapeType="1" noTextEdit="1"/>
              </p:cNvSpPr>
              <p:nvPr/>
            </p:nvSpPr>
            <p:spPr>
              <a:xfrm>
                <a:off x="5907511" y="2783755"/>
                <a:ext cx="3184164" cy="461665"/>
              </a:xfrm>
              <a:prstGeom prst="rect">
                <a:avLst/>
              </a:prstGeom>
              <a:blipFill>
                <a:blip r:embed="rId4"/>
                <a:stretch>
                  <a:fillRect t="-9333"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585FC11-CBF6-83B4-DD49-C97BAD221F53}"/>
                  </a:ext>
                </a:extLst>
              </p:cNvPr>
              <p:cNvSpPr txBox="1"/>
              <p:nvPr/>
            </p:nvSpPr>
            <p:spPr>
              <a:xfrm>
                <a:off x="5633359" y="3444427"/>
                <a:ext cx="3510641"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𝑆𝑡𝑎𝑛𝑑𝑎𝑟𝑑</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𝑒𝑟𝑟𝑜𝑟</m:t>
                      </m:r>
                    </m:oMath>
                  </m:oMathPara>
                </a14:m>
                <a:endParaRPr lang="en-GB" sz="2400" dirty="0"/>
              </a:p>
            </p:txBody>
          </p:sp>
        </mc:Choice>
        <mc:Fallback xmlns="">
          <p:sp>
            <p:nvSpPr>
              <p:cNvPr id="11" name="TextBox 10">
                <a:extLst>
                  <a:ext uri="{FF2B5EF4-FFF2-40B4-BE49-F238E27FC236}">
                    <a16:creationId xmlns:a16="http://schemas.microsoft.com/office/drawing/2014/main" id="{B585FC11-CBF6-83B4-DD49-C97BAD221F53}"/>
                  </a:ext>
                </a:extLst>
              </p:cNvPr>
              <p:cNvSpPr txBox="1">
                <a:spLocks noRot="1" noChangeAspect="1" noMove="1" noResize="1" noEditPoints="1" noAdjustHandles="1" noChangeArrowheads="1" noChangeShapeType="1" noTextEdit="1"/>
              </p:cNvSpPr>
              <p:nvPr/>
            </p:nvSpPr>
            <p:spPr>
              <a:xfrm>
                <a:off x="5633359" y="3444427"/>
                <a:ext cx="3510641" cy="401072"/>
              </a:xfrm>
              <a:prstGeom prst="rect">
                <a:avLst/>
              </a:prstGeom>
              <a:blipFill>
                <a:blip r:embed="rId5"/>
                <a:stretch>
                  <a:fillRect l="-1215" r="-521"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D914F2D-EF93-BFBE-5DCE-C1D0D511CFA7}"/>
                  </a:ext>
                </a:extLst>
              </p:cNvPr>
              <p:cNvSpPr txBox="1"/>
              <p:nvPr/>
            </p:nvSpPr>
            <p:spPr>
              <a:xfrm>
                <a:off x="891173" y="3929510"/>
                <a:ext cx="5239127" cy="75155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𝑆</m:t>
                        </m:r>
                      </m:e>
                      <m: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2</m:t>
                            </m:r>
                          </m:sub>
                        </m:sSub>
                      </m:sub>
                    </m:sSub>
                    <m:r>
                      <a:rPr lang="en-US" sz="2400" b="0" i="0" smtClean="0">
                        <a:solidFill>
                          <a:schemeClr val="bg1"/>
                        </a:solidFill>
                        <a:latin typeface="Cambria Math" panose="02040503050406030204" pitchFamily="18" charset="0"/>
                      </a:rPr>
                      <m:t>= </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−1</m:t>
                                </m:r>
                              </m:e>
                            </m:d>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2</m:t>
                                </m:r>
                              </m:sup>
                            </m:sSubSup>
                            <m:r>
                              <a:rPr lang="en-US" sz="2400" b="0" i="1" smtClean="0">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−1</m:t>
                                </m:r>
                              </m:e>
                            </m:d>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𝑆</m:t>
                                </m:r>
                              </m:e>
                              <m:sub>
                                <m:r>
                                  <a:rPr lang="en-US" sz="2400" b="0" i="1" smtClean="0">
                                    <a:solidFill>
                                      <a:schemeClr val="bg1"/>
                                    </a:solidFill>
                                    <a:latin typeface="Cambria Math" panose="02040503050406030204" pitchFamily="18" charset="0"/>
                                  </a:rPr>
                                  <m:t>2</m:t>
                                </m:r>
                              </m:sub>
                              <m:sup>
                                <m:r>
                                  <a:rPr lang="en-US" sz="2400" i="1">
                                    <a:solidFill>
                                      <a:schemeClr val="bg1"/>
                                    </a:solidFill>
                                    <a:latin typeface="Cambria Math" panose="02040503050406030204" pitchFamily="18" charset="0"/>
                                  </a:rPr>
                                  <m:t>2</m:t>
                                </m:r>
                              </m:sup>
                            </m:sSubSup>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 − 2</m:t>
                            </m:r>
                          </m:den>
                        </m:f>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1</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𝑛</m:t>
                                </m:r>
                              </m:e>
                              <m:sub>
                                <m:r>
                                  <a:rPr lang="en-US" sz="2400" b="0" i="1" smtClean="0">
                                    <a:solidFill>
                                      <a:schemeClr val="bg1"/>
                                    </a:solidFill>
                                    <a:latin typeface="Cambria Math" panose="02040503050406030204" pitchFamily="18" charset="0"/>
                                  </a:rPr>
                                  <m:t>2</m:t>
                                </m:r>
                              </m:sub>
                            </m:sSub>
                          </m:den>
                        </m:f>
                        <m:r>
                          <a:rPr lang="en-US" sz="2400" b="0" i="1" smtClean="0">
                            <a:solidFill>
                              <a:schemeClr val="bg1"/>
                            </a:solidFill>
                            <a:latin typeface="Cambria Math" panose="02040503050406030204" pitchFamily="18" charset="0"/>
                          </a:rPr>
                          <m:t>)</m:t>
                        </m:r>
                      </m:e>
                    </m:rad>
                  </m:oMath>
                </a14:m>
                <a:r>
                  <a:rPr lang="en-GB" sz="2400" dirty="0"/>
                  <a:t> </a:t>
                </a:r>
              </a:p>
            </p:txBody>
          </p:sp>
        </mc:Choice>
        <mc:Fallback xmlns="">
          <p:sp>
            <p:nvSpPr>
              <p:cNvPr id="14" name="TextBox 13">
                <a:extLst>
                  <a:ext uri="{FF2B5EF4-FFF2-40B4-BE49-F238E27FC236}">
                    <a16:creationId xmlns:a16="http://schemas.microsoft.com/office/drawing/2014/main" id="{DD914F2D-EF93-BFBE-5DCE-C1D0D511CFA7}"/>
                  </a:ext>
                </a:extLst>
              </p:cNvPr>
              <p:cNvSpPr txBox="1">
                <a:spLocks noRot="1" noChangeAspect="1" noMove="1" noResize="1" noEditPoints="1" noAdjustHandles="1" noChangeArrowheads="1" noChangeShapeType="1" noTextEdit="1"/>
              </p:cNvSpPr>
              <p:nvPr/>
            </p:nvSpPr>
            <p:spPr>
              <a:xfrm>
                <a:off x="891173" y="3929510"/>
                <a:ext cx="5239127" cy="751552"/>
              </a:xfrm>
              <a:prstGeom prst="rect">
                <a:avLst/>
              </a:prstGeom>
              <a:blipFill>
                <a:blip r:embed="rId6"/>
                <a:stretch>
                  <a:fillRect/>
                </a:stretch>
              </a:blipFill>
            </p:spPr>
            <p:txBody>
              <a:bodyPr/>
              <a:lstStyle/>
              <a:p>
                <a:r>
                  <a:rPr lang="en-GB">
                    <a:noFill/>
                  </a:rPr>
                  <a:t> </a:t>
                </a:r>
              </a:p>
            </p:txBody>
          </p:sp>
        </mc:Fallback>
      </mc:AlternateContent>
      <p:sp>
        <p:nvSpPr>
          <p:cNvPr id="15" name="Google Shape;692;p32">
            <a:extLst>
              <a:ext uri="{FF2B5EF4-FFF2-40B4-BE49-F238E27FC236}">
                <a16:creationId xmlns:a16="http://schemas.microsoft.com/office/drawing/2014/main" id="{68DAB22D-0FEA-A5B2-4D60-46956200EF25}"/>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7;p32">
            <a:extLst>
              <a:ext uri="{FF2B5EF4-FFF2-40B4-BE49-F238E27FC236}">
                <a16:creationId xmlns:a16="http://schemas.microsoft.com/office/drawing/2014/main" id="{ACB7F6CD-94FC-A86A-218B-A5CD781464D7}"/>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7" name="Subtitle 2">
            <a:extLst>
              <a:ext uri="{FF2B5EF4-FFF2-40B4-BE49-F238E27FC236}">
                <a16:creationId xmlns:a16="http://schemas.microsoft.com/office/drawing/2014/main" id="{303A39B4-720E-F5EC-4C96-56901D3AB7B7}"/>
              </a:ext>
            </a:extLst>
          </p:cNvPr>
          <p:cNvSpPr>
            <a:spLocks noGrp="1"/>
          </p:cNvSpPr>
          <p:nvPr>
            <p:ph type="subTitle" idx="1"/>
          </p:nvPr>
        </p:nvSpPr>
        <p:spPr>
          <a:xfrm>
            <a:off x="424259" y="764357"/>
            <a:ext cx="5615030" cy="2680070"/>
          </a:xfrm>
        </p:spPr>
        <p:txBody>
          <a:bodyPr/>
          <a:lstStyle/>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First, we calculate the means of the two groups along with the standard error of the difference between their means using the equations shown.</a:t>
            </a: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b="0" dirty="0">
                <a:solidFill>
                  <a:schemeClr val="bg1"/>
                </a:solidFill>
                <a:effectLst/>
                <a:latin typeface="Maven Pro" panose="020B0604020202020204" charset="0"/>
              </a:rPr>
              <a:t>Then we calculate the degree of freedom by adding the length of the two groups and subtracting two from the addition result.</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297337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fade">
                                      <p:cBhvr>
                                        <p:cTn id="34" dur="500"/>
                                        <p:tgtEl>
                                          <p:spTgt spid="1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animEffect transition="in" filter="fade">
                                      <p:cBhvr>
                                        <p:cTn id="39"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T Table - T Table">
            <a:extLst>
              <a:ext uri="{FF2B5EF4-FFF2-40B4-BE49-F238E27FC236}">
                <a16:creationId xmlns:a16="http://schemas.microsoft.com/office/drawing/2014/main" id="{21C7DE42-9F82-D4A0-D7FC-8DE9BD24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553" y="551244"/>
            <a:ext cx="4123328" cy="40410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0EADB42-F48F-E038-8F9E-CF4B3B366C11}"/>
              </a:ext>
            </a:extLst>
          </p:cNvPr>
          <p:cNvSpPr/>
          <p:nvPr/>
        </p:nvSpPr>
        <p:spPr>
          <a:xfrm>
            <a:off x="5146158"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FCD6E16B-849C-7B72-A48D-2CE782E75E30}"/>
              </a:ext>
            </a:extLst>
          </p:cNvPr>
          <p:cNvSpPr/>
          <p:nvPr/>
        </p:nvSpPr>
        <p:spPr>
          <a:xfrm>
            <a:off x="7081284" y="4008474"/>
            <a:ext cx="202019" cy="956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8" name="Google Shape;692;p32">
            <a:extLst>
              <a:ext uri="{FF2B5EF4-FFF2-40B4-BE49-F238E27FC236}">
                <a16:creationId xmlns:a16="http://schemas.microsoft.com/office/drawing/2014/main" id="{3184E93C-C33D-18F5-6F20-71E5714F281E}"/>
              </a:ext>
            </a:extLst>
          </p:cNvPr>
          <p:cNvSpPr/>
          <p:nvPr/>
        </p:nvSpPr>
        <p:spPr>
          <a:xfrm>
            <a:off x="501376" y="598282"/>
            <a:ext cx="2263089" cy="45719"/>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32">
            <a:extLst>
              <a:ext uri="{FF2B5EF4-FFF2-40B4-BE49-F238E27FC236}">
                <a16:creationId xmlns:a16="http://schemas.microsoft.com/office/drawing/2014/main" id="{36755F6B-8F79-57F2-C062-5280581101E3}"/>
              </a:ext>
            </a:extLst>
          </p:cNvPr>
          <p:cNvSpPr txBox="1">
            <a:spLocks noGrp="1"/>
          </p:cNvSpPr>
          <p:nvPr>
            <p:ph type="ctrTitle"/>
          </p:nvPr>
        </p:nvSpPr>
        <p:spPr>
          <a:xfrm>
            <a:off x="424258" y="265909"/>
            <a:ext cx="2340207" cy="394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dirty="0"/>
              <a:t>Calculating T test</a:t>
            </a:r>
          </a:p>
        </p:txBody>
      </p:sp>
      <p:sp>
        <p:nvSpPr>
          <p:cNvPr id="10" name="Subtitle 2">
            <a:extLst>
              <a:ext uri="{FF2B5EF4-FFF2-40B4-BE49-F238E27FC236}">
                <a16:creationId xmlns:a16="http://schemas.microsoft.com/office/drawing/2014/main" id="{AA2E66E6-8E6F-E908-5908-D94F2C3758C2}"/>
              </a:ext>
            </a:extLst>
          </p:cNvPr>
          <p:cNvSpPr>
            <a:spLocks noGrp="1"/>
          </p:cNvSpPr>
          <p:nvPr>
            <p:ph type="subTitle" idx="1"/>
          </p:nvPr>
        </p:nvSpPr>
        <p:spPr>
          <a:xfrm>
            <a:off x="424259" y="764357"/>
            <a:ext cx="4426294" cy="2680070"/>
          </a:xfrm>
        </p:spPr>
        <p:txBody>
          <a:bodyPr/>
          <a:lstStyle/>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Using alpha of 0.05 and degree of freedom of 100, the value from the t table is 1.66.</a:t>
            </a: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endParaRPr lang="en-US" sz="1600" dirty="0">
              <a:solidFill>
                <a:schemeClr val="bg1"/>
              </a:solidFill>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We take this value and compare it with the calculated t-score.</a:t>
            </a:r>
          </a:p>
          <a:p>
            <a:pPr algn="just">
              <a:buClr>
                <a:schemeClr val="bg1"/>
              </a:buClr>
              <a:buSzPct val="163000"/>
              <a:buFont typeface="Arial" panose="020B0604020202020204" pitchFamily="34" charset="0"/>
              <a:buChar char="•"/>
            </a:pPr>
            <a:endParaRPr lang="en-US" sz="1600" b="0" dirty="0">
              <a:solidFill>
                <a:schemeClr val="bg1"/>
              </a:solidFill>
              <a:effectLst/>
              <a:latin typeface="Maven Pro" panose="020B0604020202020204" charset="0"/>
            </a:endParaRPr>
          </a:p>
          <a:p>
            <a:pPr algn="just">
              <a:buClr>
                <a:schemeClr val="bg1"/>
              </a:buClr>
              <a:buSzPct val="163000"/>
              <a:buFont typeface="Arial" panose="020B0604020202020204" pitchFamily="34" charset="0"/>
              <a:buChar char="•"/>
            </a:pPr>
            <a:r>
              <a:rPr lang="en-US" sz="1600" dirty="0">
                <a:solidFill>
                  <a:schemeClr val="bg1"/>
                </a:solidFill>
                <a:latin typeface="Maven Pro" panose="020B0604020202020204" charset="0"/>
              </a:rPr>
              <a:t>The t-score is 1.75, so it is bigger than the t-value so H0 is rejected.</a:t>
            </a:r>
            <a:endParaRPr lang="en-US" sz="1600" b="0" dirty="0">
              <a:solidFill>
                <a:schemeClr val="bg1"/>
              </a:solidFill>
              <a:effectLst/>
              <a:latin typeface="Maven Pro" panose="020B0604020202020204" charset="0"/>
            </a:endParaRPr>
          </a:p>
        </p:txBody>
      </p:sp>
    </p:spTree>
    <p:extLst>
      <p:ext uri="{BB962C8B-B14F-4D97-AF65-F5344CB8AC3E}">
        <p14:creationId xmlns:p14="http://schemas.microsoft.com/office/powerpoint/2010/main" val="317739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a:t>
            </a:r>
            <a:br>
              <a:rPr lang="en" dirty="0"/>
            </a:br>
            <a:r>
              <a:rPr lang="en" dirty="0"/>
              <a:t> </a:t>
            </a:r>
            <a:r>
              <a:rPr lang="en" dirty="0">
                <a:solidFill>
                  <a:schemeClr val="accent3"/>
                </a:solidFill>
              </a:rPr>
              <a:t>THoughts</a:t>
            </a:r>
            <a:endParaRPr dirty="0">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79"/>
                                        </p:tgtEl>
                                        <p:attrNameLst>
                                          <p:attrName>r</p:attrName>
                                        </p:attrNameLst>
                                      </p:cBhvr>
                                    </p:animRot>
                                    <p:animRot by="-240000">
                                      <p:cBhvr>
                                        <p:cTn id="7" dur="200" fill="hold">
                                          <p:stCondLst>
                                            <p:cond delay="200"/>
                                          </p:stCondLst>
                                        </p:cTn>
                                        <p:tgtEl>
                                          <p:spTgt spid="1079"/>
                                        </p:tgtEl>
                                        <p:attrNameLst>
                                          <p:attrName>r</p:attrName>
                                        </p:attrNameLst>
                                      </p:cBhvr>
                                    </p:animRot>
                                    <p:animRot by="240000">
                                      <p:cBhvr>
                                        <p:cTn id="8" dur="200" fill="hold">
                                          <p:stCondLst>
                                            <p:cond delay="400"/>
                                          </p:stCondLst>
                                        </p:cTn>
                                        <p:tgtEl>
                                          <p:spTgt spid="1079"/>
                                        </p:tgtEl>
                                        <p:attrNameLst>
                                          <p:attrName>r</p:attrName>
                                        </p:attrNameLst>
                                      </p:cBhvr>
                                    </p:animRot>
                                    <p:animRot by="-240000">
                                      <p:cBhvr>
                                        <p:cTn id="9" dur="200" fill="hold">
                                          <p:stCondLst>
                                            <p:cond delay="600"/>
                                          </p:stCondLst>
                                        </p:cTn>
                                        <p:tgtEl>
                                          <p:spTgt spid="1079"/>
                                        </p:tgtEl>
                                        <p:attrNameLst>
                                          <p:attrName>r</p:attrName>
                                        </p:attrNameLst>
                                      </p:cBhvr>
                                    </p:animRot>
                                    <p:animRot by="120000">
                                      <p:cBhvr>
                                        <p:cTn id="10" dur="200" fill="hold">
                                          <p:stCondLst>
                                            <p:cond delay="800"/>
                                          </p:stCondLst>
                                        </p:cTn>
                                        <p:tgtEl>
                                          <p:spTgt spid="10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588;p64">
            <a:extLst>
              <a:ext uri="{FF2B5EF4-FFF2-40B4-BE49-F238E27FC236}">
                <a16:creationId xmlns:a16="http://schemas.microsoft.com/office/drawing/2014/main" id="{A3F32AF7-8DD9-FB6E-0117-BEF6B6447E52}"/>
              </a:ext>
            </a:extLst>
          </p:cNvPr>
          <p:cNvGrpSpPr/>
          <p:nvPr/>
        </p:nvGrpSpPr>
        <p:grpSpPr>
          <a:xfrm>
            <a:off x="6647134" y="1734888"/>
            <a:ext cx="1548196" cy="1886374"/>
            <a:chOff x="7576605" y="1983877"/>
            <a:chExt cx="276698" cy="333133"/>
          </a:xfrm>
          <a:solidFill>
            <a:schemeClr val="accent2"/>
          </a:solidFill>
        </p:grpSpPr>
        <p:sp>
          <p:nvSpPr>
            <p:cNvPr id="6" name="Google Shape;13589;p64">
              <a:extLst>
                <a:ext uri="{FF2B5EF4-FFF2-40B4-BE49-F238E27FC236}">
                  <a16:creationId xmlns:a16="http://schemas.microsoft.com/office/drawing/2014/main" id="{6DD95817-A2FB-E311-AFE0-1D5213D037A2}"/>
                </a:ext>
              </a:extLst>
            </p:cNvPr>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90;p64">
              <a:extLst>
                <a:ext uri="{FF2B5EF4-FFF2-40B4-BE49-F238E27FC236}">
                  <a16:creationId xmlns:a16="http://schemas.microsoft.com/office/drawing/2014/main" id="{BDF5CC8F-6DAD-3417-AEE0-0FBB496EE251}"/>
                </a:ext>
              </a:extLst>
            </p:cNvPr>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Subtitle 2">
            <a:extLst>
              <a:ext uri="{FF2B5EF4-FFF2-40B4-BE49-F238E27FC236}">
                <a16:creationId xmlns:a16="http://schemas.microsoft.com/office/drawing/2014/main" id="{C9608B37-1202-1669-EC75-A7FDCE808857}"/>
              </a:ext>
            </a:extLst>
          </p:cNvPr>
          <p:cNvSpPr txBox="1">
            <a:spLocks/>
          </p:cNvSpPr>
          <p:nvPr/>
        </p:nvSpPr>
        <p:spPr>
          <a:xfrm>
            <a:off x="164504" y="285892"/>
            <a:ext cx="6482630" cy="26800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Many Factors can affect the success of kickstarting a startup company.</a:t>
            </a:r>
          </a:p>
          <a:p>
            <a:pPr marL="342900" marR="0" lvl="0" indent="-342900" algn="just" rtl="0"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Gathering investments is one of the most critical aspects that can make a difference in a startup’s lifetime. However, the amount of funding or the time it takes for a company to get its first fund isn’t that important to the company’s success.</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Each country can have its own circumstances that provide a certain environment for a startup company either from laws, tax rates, etc.</a:t>
            </a: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endParaRPr lang="en-GB" sz="1800" dirty="0">
              <a:solidFill>
                <a:schemeClr val="bg1"/>
              </a:solidFill>
              <a:effectLst/>
              <a:latin typeface="Maven Pro" panose="020B0604020202020204" charset="0"/>
              <a:ea typeface="Times New Roman" panose="02020603050405020304" pitchFamily="18" charset="0"/>
            </a:endParaRPr>
          </a:p>
          <a:p>
            <a:pPr marL="342900" marR="0" lvl="0" indent="-342900" algn="just" fontAlgn="base">
              <a:spcBef>
                <a:spcPts val="0"/>
              </a:spcBef>
              <a:spcAft>
                <a:spcPts val="0"/>
              </a:spcAft>
              <a:buClr>
                <a:schemeClr val="bg1"/>
              </a:buClr>
              <a:buSzPct val="156000"/>
              <a:buFont typeface="Symbol" panose="05050102010706020507" pitchFamily="18" charset="2"/>
              <a:buChar char=""/>
              <a:tabLst>
                <a:tab pos="457200" algn="l"/>
              </a:tabLst>
            </a:pPr>
            <a:r>
              <a:rPr lang="en-US" sz="1800" dirty="0">
                <a:solidFill>
                  <a:schemeClr val="bg1"/>
                </a:solidFill>
                <a:effectLst/>
                <a:latin typeface="Maven Pro" panose="020B0604020202020204" charset="0"/>
                <a:ea typeface="Times New Roman" panose="02020603050405020304" pitchFamily="18" charset="0"/>
              </a:rPr>
              <a:t>Companies need to spend more to gain more. For example, they need to hire enough labor and use sufficient technologies to achieve reasonable annual revenue.</a:t>
            </a:r>
            <a:endParaRPr lang="en-GB" sz="1800" dirty="0">
              <a:solidFill>
                <a:schemeClr val="bg1"/>
              </a:solidFill>
              <a:effectLst/>
              <a:latin typeface="Maven Pro" panose="020B0604020202020204" charset="0"/>
              <a:ea typeface="Times New Roman" panose="02020603050405020304" pitchFamily="18" charset="0"/>
            </a:endParaRPr>
          </a:p>
        </p:txBody>
      </p:sp>
    </p:spTree>
    <p:extLst>
      <p:ext uri="{BB962C8B-B14F-4D97-AF65-F5344CB8AC3E}">
        <p14:creationId xmlns:p14="http://schemas.microsoft.com/office/powerpoint/2010/main" val="27980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1;p47">
            <a:extLst>
              <a:ext uri="{FF2B5EF4-FFF2-40B4-BE49-F238E27FC236}">
                <a16:creationId xmlns:a16="http://schemas.microsoft.com/office/drawing/2014/main" id="{26D6DC40-E749-8756-AD9C-B76ABB482AC8}"/>
              </a:ext>
            </a:extLst>
          </p:cNvPr>
          <p:cNvSpPr txBox="1">
            <a:spLocks noGrp="1"/>
          </p:cNvSpPr>
          <p:nvPr>
            <p:ph type="title"/>
          </p:nvPr>
        </p:nvSpPr>
        <p:spPr>
          <a:xfrm>
            <a:off x="2579409" y="237932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4" name="Google Shape;1362;p47">
            <a:extLst>
              <a:ext uri="{FF2B5EF4-FFF2-40B4-BE49-F238E27FC236}">
                <a16:creationId xmlns:a16="http://schemas.microsoft.com/office/drawing/2014/main" id="{73080F91-336E-CE75-C4D5-468712613A46}"/>
              </a:ext>
            </a:extLst>
          </p:cNvPr>
          <p:cNvSpPr txBox="1">
            <a:spLocks/>
          </p:cNvSpPr>
          <p:nvPr/>
        </p:nvSpPr>
        <p:spPr>
          <a:xfrm>
            <a:off x="874661" y="1412370"/>
            <a:ext cx="7394678" cy="431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accent2"/>
                </a:solidFill>
                <a:latin typeface="Share Tech" panose="020B0604020202020204" charset="0"/>
              </a:rPr>
              <a:t>Do you have any questions?</a:t>
            </a:r>
          </a:p>
          <a:p>
            <a:pPr algn="ctr"/>
            <a:endParaRPr lang="en-US" sz="4000" dirty="0"/>
          </a:p>
        </p:txBody>
      </p:sp>
    </p:spTree>
    <p:extLst>
      <p:ext uri="{BB962C8B-B14F-4D97-AF65-F5344CB8AC3E}">
        <p14:creationId xmlns:p14="http://schemas.microsoft.com/office/powerpoint/2010/main" val="14902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1FC2-CD9C-C6A7-F72C-23F33D25A1CE}"/>
              </a:ext>
            </a:extLst>
          </p:cNvPr>
          <p:cNvSpPr>
            <a:spLocks noGrp="1"/>
          </p:cNvSpPr>
          <p:nvPr>
            <p:ph type="ctrTitle"/>
          </p:nvPr>
        </p:nvSpPr>
        <p:spPr>
          <a:xfrm>
            <a:off x="665330" y="489708"/>
            <a:ext cx="3014847" cy="469847"/>
          </a:xfrm>
        </p:spPr>
        <p:txBody>
          <a:bodyPr/>
          <a:lstStyle/>
          <a:p>
            <a:r>
              <a:rPr lang="en-US" sz="2400" dirty="0"/>
              <a:t>Another failed attempt</a:t>
            </a:r>
            <a:endParaRPr lang="en-GB" sz="2400" dirty="0"/>
          </a:p>
        </p:txBody>
      </p:sp>
      <p:sp>
        <p:nvSpPr>
          <p:cNvPr id="3" name="Subtitle 2">
            <a:extLst>
              <a:ext uri="{FF2B5EF4-FFF2-40B4-BE49-F238E27FC236}">
                <a16:creationId xmlns:a16="http://schemas.microsoft.com/office/drawing/2014/main" id="{9B8418AB-2927-BA51-4A93-8F73629CC5D9}"/>
              </a:ext>
            </a:extLst>
          </p:cNvPr>
          <p:cNvSpPr>
            <a:spLocks noGrp="1"/>
          </p:cNvSpPr>
          <p:nvPr>
            <p:ph type="subTitle" idx="1"/>
          </p:nvPr>
        </p:nvSpPr>
        <p:spPr>
          <a:xfrm>
            <a:off x="665330" y="1401451"/>
            <a:ext cx="6412803" cy="1048800"/>
          </a:xfrm>
        </p:spPr>
        <p:txBody>
          <a:bodyPr/>
          <a:lstStyle/>
          <a:p>
            <a:pPr marL="400050" indent="-285750" algn="l">
              <a:buClr>
                <a:schemeClr val="bg1"/>
              </a:buClr>
              <a:buSzPct val="176000"/>
              <a:buFont typeface="Arial" panose="020B0604020202020204" pitchFamily="34" charset="0"/>
              <a:buChar char="•"/>
            </a:pPr>
            <a:r>
              <a:rPr lang="en-US" dirty="0"/>
              <a:t>What is another source that can have all information about any company? LinkedIn!</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Unfortunately, it detected the scrapping bots and blocked it</a:t>
            </a:r>
          </a:p>
          <a:p>
            <a:pPr marL="400050" indent="-285750" algn="l">
              <a:buClr>
                <a:schemeClr val="bg1"/>
              </a:buClr>
              <a:buSzPct val="176000"/>
              <a:buFont typeface="Arial" panose="020B0604020202020204" pitchFamily="34" charset="0"/>
              <a:buChar char="•"/>
            </a:pPr>
            <a:endParaRPr lang="en-US" dirty="0"/>
          </a:p>
          <a:p>
            <a:pPr marL="400050" indent="-285750" algn="l">
              <a:buClr>
                <a:schemeClr val="bg1"/>
              </a:buClr>
              <a:buSzPct val="176000"/>
              <a:buFont typeface="Arial" panose="020B0604020202020204" pitchFamily="34" charset="0"/>
              <a:buChar char="•"/>
            </a:pPr>
            <a:r>
              <a:rPr lang="en-US" dirty="0"/>
              <a:t>But, this isn’t the end…</a:t>
            </a:r>
            <a:endParaRPr lang="en-GB" dirty="0"/>
          </a:p>
        </p:txBody>
      </p:sp>
      <p:sp>
        <p:nvSpPr>
          <p:cNvPr id="5" name="Google Shape;692;p32">
            <a:extLst>
              <a:ext uri="{FF2B5EF4-FFF2-40B4-BE49-F238E27FC236}">
                <a16:creationId xmlns:a16="http://schemas.microsoft.com/office/drawing/2014/main" id="{D97ED494-AE30-0118-A16E-D9D1CFBE565E}"/>
              </a:ext>
            </a:extLst>
          </p:cNvPr>
          <p:cNvSpPr/>
          <p:nvPr/>
        </p:nvSpPr>
        <p:spPr>
          <a:xfrm>
            <a:off x="720424" y="888688"/>
            <a:ext cx="2824288" cy="70867"/>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2;p47">
            <a:extLst>
              <a:ext uri="{FF2B5EF4-FFF2-40B4-BE49-F238E27FC236}">
                <a16:creationId xmlns:a16="http://schemas.microsoft.com/office/drawing/2014/main" id="{A2006B7E-B6E8-F906-A9EF-69AA9CED04EB}"/>
              </a:ext>
            </a:extLst>
          </p:cNvPr>
          <p:cNvSpPr/>
          <p:nvPr/>
        </p:nvSpPr>
        <p:spPr>
          <a:xfrm>
            <a:off x="6796114" y="1742014"/>
            <a:ext cx="1015594" cy="82973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79;p47">
            <a:extLst>
              <a:ext uri="{FF2B5EF4-FFF2-40B4-BE49-F238E27FC236}">
                <a16:creationId xmlns:a16="http://schemas.microsoft.com/office/drawing/2014/main" id="{C3FF30E8-6F7A-214B-D462-5161DBD12E20}"/>
              </a:ext>
            </a:extLst>
          </p:cNvPr>
          <p:cNvGrpSpPr/>
          <p:nvPr/>
        </p:nvGrpSpPr>
        <p:grpSpPr>
          <a:xfrm>
            <a:off x="6943447" y="1802259"/>
            <a:ext cx="720928" cy="708742"/>
            <a:chOff x="3824739" y="3890112"/>
            <a:chExt cx="208105" cy="186110"/>
          </a:xfrm>
        </p:grpSpPr>
        <p:sp>
          <p:nvSpPr>
            <p:cNvPr id="8" name="Google Shape;1380;p47">
              <a:extLst>
                <a:ext uri="{FF2B5EF4-FFF2-40B4-BE49-F238E27FC236}">
                  <a16:creationId xmlns:a16="http://schemas.microsoft.com/office/drawing/2014/main" id="{138554D6-BE93-CFD3-135B-0C321D834856}"/>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1;p47">
              <a:extLst>
                <a:ext uri="{FF2B5EF4-FFF2-40B4-BE49-F238E27FC236}">
                  <a16:creationId xmlns:a16="http://schemas.microsoft.com/office/drawing/2014/main" id="{DA70725F-1FEC-7BD2-E3AE-5DF1530CD75E}"/>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2;p47">
              <a:extLst>
                <a:ext uri="{FF2B5EF4-FFF2-40B4-BE49-F238E27FC236}">
                  <a16:creationId xmlns:a16="http://schemas.microsoft.com/office/drawing/2014/main" id="{E1A676C1-21FD-C149-1C4A-3E565E86C26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62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2700</Words>
  <Application>Microsoft Office PowerPoint</Application>
  <PresentationFormat>On-screen Show (16:9)</PresentationFormat>
  <Paragraphs>410</Paragraphs>
  <Slides>85</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Symbol</vt:lpstr>
      <vt:lpstr>Maven Pro</vt:lpstr>
      <vt:lpstr>Share Tech</vt:lpstr>
      <vt:lpstr>Vivaldi</vt:lpstr>
      <vt:lpstr>Fira Sans Condensed Medium</vt:lpstr>
      <vt:lpstr>Fira Sans Extra Condensed Medium</vt:lpstr>
      <vt:lpstr>Advent Pro SemiBold</vt:lpstr>
      <vt:lpstr>Cambria Math</vt:lpstr>
      <vt:lpstr>Consolas</vt:lpstr>
      <vt:lpstr>Data Science Consulting by Slidesgo</vt:lpstr>
      <vt:lpstr>Startup Companies Analysis</vt:lpstr>
      <vt:lpstr>Analysis Results &amp; Conclusion</vt:lpstr>
      <vt:lpstr>Introduction</vt:lpstr>
      <vt:lpstr>Our Scope</vt:lpstr>
      <vt:lpstr>Cleaning our Data</vt:lpstr>
      <vt:lpstr>Obstacles Faced</vt:lpstr>
      <vt:lpstr>Finding a source for  scrapping</vt:lpstr>
      <vt:lpstr>Thinking of another source</vt:lpstr>
      <vt:lpstr>Another failed attempt</vt:lpstr>
      <vt:lpstr>Finding the Solution!</vt:lpstr>
      <vt:lpstr>PowerPoint Presentation</vt:lpstr>
      <vt:lpstr>Question:</vt:lpstr>
      <vt:lpstr>Solution:</vt:lpstr>
      <vt:lpstr>1. Amount Of Funds</vt:lpstr>
      <vt:lpstr>1. Amount Of Funds</vt:lpstr>
      <vt:lpstr>~ distribution of companies</vt:lpstr>
      <vt:lpstr>2. Time before first fund</vt:lpstr>
      <vt:lpstr>PowerPoint Presentation</vt:lpstr>
      <vt:lpstr>Solution:</vt:lpstr>
      <vt:lpstr>Question:</vt:lpstr>
      <vt:lpstr>Solution:</vt:lpstr>
      <vt:lpstr>Categorizing the companies</vt:lpstr>
      <vt:lpstr>Grouping by the country</vt:lpstr>
      <vt:lpstr>Grouping by the country</vt:lpstr>
      <vt:lpstr>Focusing on the USA</vt:lpstr>
      <vt:lpstr>Conclusion</vt:lpstr>
      <vt:lpstr>Question:</vt:lpstr>
      <vt:lpstr>Solution:</vt:lpstr>
      <vt:lpstr>Focusing on Investors</vt:lpstr>
      <vt:lpstr>Investors of the closed and operating companies</vt:lpstr>
      <vt:lpstr>Constructing ratio</vt:lpstr>
      <vt:lpstr>Conclusion</vt:lpstr>
      <vt:lpstr>Question:</vt:lpstr>
      <vt:lpstr>Solution:</vt:lpstr>
      <vt:lpstr>PowerPoint Presentation</vt:lpstr>
      <vt:lpstr>Question:</vt:lpstr>
      <vt:lpstr>Solution:</vt:lpstr>
      <vt:lpstr>Investor and company country codes </vt:lpstr>
      <vt:lpstr>Question:</vt:lpstr>
      <vt:lpstr>Solution:</vt:lpstr>
      <vt:lpstr>Most famous companies among investors </vt:lpstr>
      <vt:lpstr>Question:</vt:lpstr>
      <vt:lpstr>Solution:</vt:lpstr>
      <vt:lpstr>PowerPoint Presentation</vt:lpstr>
      <vt:lpstr>Question:</vt:lpstr>
      <vt:lpstr>Solution:</vt:lpstr>
      <vt:lpstr>PowerPoint Presentation</vt:lpstr>
      <vt:lpstr>Scrapping-based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that used the scrapped info</vt:lpstr>
      <vt:lpstr>Time-Changing Question:</vt:lpstr>
      <vt:lpstr>Solution:</vt:lpstr>
      <vt:lpstr>1. Taxes W/ Company Status</vt:lpstr>
      <vt:lpstr>PowerPoint Presentation</vt:lpstr>
      <vt:lpstr>PowerPoint Presentation</vt:lpstr>
      <vt:lpstr>PowerPoint Presentation</vt:lpstr>
      <vt:lpstr>PowerPoint Presentation</vt:lpstr>
      <vt:lpstr>1. Taxes W/ Avg Funding</vt:lpstr>
      <vt:lpstr>1. Taxes W/ Company Status</vt:lpstr>
      <vt:lpstr>1. Taxes W/ Company Status</vt:lpstr>
      <vt:lpstr>Solution:</vt:lpstr>
      <vt:lpstr>Question:</vt:lpstr>
      <vt:lpstr>Solution:</vt:lpstr>
      <vt:lpstr>Testing relationship</vt:lpstr>
      <vt:lpstr>Operating Companies</vt:lpstr>
      <vt:lpstr>Closed Companies</vt:lpstr>
      <vt:lpstr>IPO Companies</vt:lpstr>
      <vt:lpstr>Acquired Companies</vt:lpstr>
      <vt:lpstr>Conclusion</vt:lpstr>
      <vt:lpstr>Question:</vt:lpstr>
      <vt:lpstr>Solution:</vt:lpstr>
      <vt:lpstr>PowerPoint Presentation</vt:lpstr>
      <vt:lpstr>PowerPoint Presentation</vt:lpstr>
      <vt:lpstr>Hypothesis Testing using T test</vt:lpstr>
      <vt:lpstr>Calculating T test</vt:lpstr>
      <vt:lpstr>Calculating T test</vt:lpstr>
      <vt:lpstr>Final  THoughts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Companies Analysis</dc:title>
  <dc:creator>Farah</dc:creator>
  <cp:lastModifiedBy>farah ayman</cp:lastModifiedBy>
  <cp:revision>196</cp:revision>
  <dcterms:modified xsi:type="dcterms:W3CDTF">2022-05-08T17:42:11Z</dcterms:modified>
</cp:coreProperties>
</file>